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697" r:id="rId3"/>
  </p:sldMasterIdLst>
  <p:notesMasterIdLst>
    <p:notesMasterId r:id="rId48"/>
  </p:notesMasterIdLst>
  <p:sldIdLst>
    <p:sldId id="722" r:id="rId4"/>
    <p:sldId id="709" r:id="rId5"/>
    <p:sldId id="725" r:id="rId6"/>
    <p:sldId id="727" r:id="rId7"/>
    <p:sldId id="764" r:id="rId8"/>
    <p:sldId id="765" r:id="rId9"/>
    <p:sldId id="766" r:id="rId10"/>
    <p:sldId id="767" r:id="rId11"/>
    <p:sldId id="770" r:id="rId12"/>
    <p:sldId id="768" r:id="rId13"/>
    <p:sldId id="769" r:id="rId14"/>
    <p:sldId id="733" r:id="rId15"/>
    <p:sldId id="734" r:id="rId16"/>
    <p:sldId id="749" r:id="rId17"/>
    <p:sldId id="724" r:id="rId18"/>
    <p:sldId id="272" r:id="rId19"/>
    <p:sldId id="261" r:id="rId20"/>
    <p:sldId id="259" r:id="rId21"/>
    <p:sldId id="290" r:id="rId22"/>
    <p:sldId id="291" r:id="rId23"/>
    <p:sldId id="739" r:id="rId24"/>
    <p:sldId id="744" r:id="rId25"/>
    <p:sldId id="746" r:id="rId26"/>
    <p:sldId id="723" r:id="rId27"/>
    <p:sldId id="735" r:id="rId28"/>
    <p:sldId id="736" r:id="rId29"/>
    <p:sldId id="737" r:id="rId30"/>
    <p:sldId id="760" r:id="rId31"/>
    <p:sldId id="755" r:id="rId32"/>
    <p:sldId id="756" r:id="rId33"/>
    <p:sldId id="757" r:id="rId34"/>
    <p:sldId id="761" r:id="rId35"/>
    <p:sldId id="758" r:id="rId36"/>
    <p:sldId id="771" r:id="rId37"/>
    <p:sldId id="742" r:id="rId38"/>
    <p:sldId id="748" r:id="rId39"/>
    <p:sldId id="726" r:id="rId40"/>
    <p:sldId id="267" r:id="rId41"/>
    <p:sldId id="750" r:id="rId42"/>
    <p:sldId id="751" r:id="rId43"/>
    <p:sldId id="753" r:id="rId44"/>
    <p:sldId id="754" r:id="rId45"/>
    <p:sldId id="752" r:id="rId46"/>
    <p:sldId id="75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543" autoAdjust="0"/>
  </p:normalViewPr>
  <p:slideViewPr>
    <p:cSldViewPr snapToGrid="0">
      <p:cViewPr varScale="1">
        <p:scale>
          <a:sx n="49" d="100"/>
          <a:sy n="49" d="100"/>
        </p:scale>
        <p:origin x="12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CE76D9-9656-447F-958D-68AF81CFA6DF}" type="datetimeFigureOut">
              <a:rPr lang="en-GB" smtClean="0"/>
              <a:t>10/05/2022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01CB9B-1360-4DEC-A3EA-D52F9C71B3F8}" type="slidenum">
              <a:rPr lang="en-GB" smtClean="0"/>
              <a:t>‹#›</a:t>
            </a:fld>
            <a:endParaRPr lang="en-GB"/>
          </a:p>
        </p:txBody>
      </p:sp>
    </p:spTree>
    <p:extLst>
      <p:ext uri="{BB962C8B-B14F-4D97-AF65-F5344CB8AC3E}">
        <p14:creationId xmlns:p14="http://schemas.microsoft.com/office/powerpoint/2010/main" val="2556936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visionforvolunteering.org.uk/take-action"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visionforvolunteering.org.uk/the-visio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visionforvolunteering.org.uk/the-visio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dirty="0"/>
              <a:t>WELCOME SLIDE</a:t>
            </a:r>
            <a:r>
              <a:rPr lang="en-GB" dirty="0"/>
              <a:t> </a:t>
            </a:r>
            <a:endParaRPr lang="en-US" dirty="0"/>
          </a:p>
          <a:p>
            <a:endParaRPr lang="en-GB" dirty="0"/>
          </a:p>
          <a:p>
            <a:r>
              <a:rPr lang="en-GB" dirty="0"/>
              <a:t>Hello and </a:t>
            </a:r>
            <a:r>
              <a:rPr lang="en-GB" b="1" dirty="0"/>
              <a:t>warm</a:t>
            </a:r>
            <a:r>
              <a:rPr lang="en-GB" dirty="0"/>
              <a:t> welcome to this mornings National Volunteering Forum for the online launch of the Vision for Volunteering.  </a:t>
            </a:r>
            <a:endParaRPr lang="en-GB" dirty="0">
              <a:cs typeface="Calibri"/>
            </a:endParaRPr>
          </a:p>
          <a:p>
            <a:endParaRPr lang="en-GB" dirty="0"/>
          </a:p>
          <a:p>
            <a:r>
              <a:rPr lang="en-GB" dirty="0"/>
              <a:t>I’m Nick, NCVO’s networks manager, and it’s great to see so many of you joining us online today</a:t>
            </a:r>
            <a:endParaRPr lang="en-GB" dirty="0">
              <a:cs typeface="Calibri"/>
            </a:endParaRPr>
          </a:p>
          <a:p>
            <a:endParaRPr lang="en-GB" dirty="0"/>
          </a:p>
          <a:p>
            <a:r>
              <a:rPr lang="en-GB" dirty="0"/>
              <a:t>Over the past 12 months – </a:t>
            </a:r>
            <a:r>
              <a:rPr lang="en-GB" b="1" i="1" dirty="0"/>
              <a:t>many of you</a:t>
            </a:r>
            <a:r>
              <a:rPr lang="en-GB" dirty="0"/>
              <a:t> will have contributed toward the </a:t>
            </a:r>
            <a:r>
              <a:rPr lang="en-GB" b="1" dirty="0"/>
              <a:t>development</a:t>
            </a:r>
            <a:r>
              <a:rPr lang="en-GB" dirty="0"/>
              <a:t> and </a:t>
            </a:r>
            <a:r>
              <a:rPr lang="en-GB" u="sng" dirty="0"/>
              <a:t>creation</a:t>
            </a:r>
            <a:r>
              <a:rPr lang="en-GB" dirty="0"/>
              <a:t> of the Vision for Volunteering that we'll hear about today.</a:t>
            </a:r>
            <a:endParaRPr lang="en-US" dirty="0"/>
          </a:p>
          <a:p>
            <a:endParaRPr lang="en-GB" dirty="0"/>
          </a:p>
          <a:p>
            <a:r>
              <a:rPr lang="en-GB" dirty="0"/>
              <a:t>You might have:  </a:t>
            </a:r>
            <a:endParaRPr lang="en-US" dirty="0">
              <a:cs typeface="Calibri"/>
            </a:endParaRPr>
          </a:p>
          <a:p>
            <a:endParaRPr lang="en-GB" dirty="0"/>
          </a:p>
          <a:p>
            <a:r>
              <a:rPr lang="en-GB" dirty="0"/>
              <a:t>- </a:t>
            </a:r>
            <a:r>
              <a:rPr lang="en-GB" b="1" u="sng" dirty="0"/>
              <a:t>attended</a:t>
            </a:r>
            <a:r>
              <a:rPr lang="en-GB" dirty="0"/>
              <a:t> one of the twelve workshops late last year  </a:t>
            </a:r>
            <a:endParaRPr lang="en-US" dirty="0"/>
          </a:p>
          <a:p>
            <a:endParaRPr lang="en-GB" dirty="0">
              <a:cs typeface="Calibri"/>
            </a:endParaRPr>
          </a:p>
          <a:p>
            <a:r>
              <a:rPr lang="en-GB" dirty="0">
                <a:cs typeface="Calibri"/>
              </a:rPr>
              <a:t>- taken part in interviews </a:t>
            </a:r>
          </a:p>
          <a:p>
            <a:endParaRPr lang="en-GB" dirty="0"/>
          </a:p>
          <a:p>
            <a:r>
              <a:rPr lang="en-GB" dirty="0"/>
              <a:t>- you may have conducted your </a:t>
            </a:r>
            <a:r>
              <a:rPr lang="en-GB" b="1" dirty="0"/>
              <a:t>own</a:t>
            </a:r>
            <a:r>
              <a:rPr lang="en-GB" dirty="0"/>
              <a:t> consultations with staff and volunteers, generating </a:t>
            </a:r>
            <a:r>
              <a:rPr lang="en-GB" b="1" i="1" dirty="0"/>
              <a:t>ideas</a:t>
            </a:r>
            <a:r>
              <a:rPr lang="en-GB" dirty="0"/>
              <a:t> for what </a:t>
            </a:r>
            <a:r>
              <a:rPr lang="en-GB" b="1" dirty="0"/>
              <a:t>you thought</a:t>
            </a:r>
            <a:r>
              <a:rPr lang="en-GB" dirty="0"/>
              <a:t> were important things that the </a:t>
            </a:r>
            <a:r>
              <a:rPr lang="en-GB" b="1" dirty="0"/>
              <a:t>Vision</a:t>
            </a:r>
            <a:r>
              <a:rPr lang="en-GB" dirty="0"/>
              <a:t> for </a:t>
            </a:r>
            <a:r>
              <a:rPr lang="en-GB" u="sng" dirty="0"/>
              <a:t>Volunteering</a:t>
            </a:r>
            <a:r>
              <a:rPr lang="en-GB" dirty="0"/>
              <a:t> should take into account  </a:t>
            </a:r>
            <a:endParaRPr lang="en-US" dirty="0"/>
          </a:p>
          <a:p>
            <a:endParaRPr lang="en-GB" dirty="0">
              <a:cs typeface="Calibri"/>
            </a:endParaRPr>
          </a:p>
          <a:p>
            <a:r>
              <a:rPr lang="en-GB" dirty="0">
                <a:cs typeface="Calibri"/>
              </a:rPr>
              <a:t>And then </a:t>
            </a:r>
          </a:p>
          <a:p>
            <a:endParaRPr lang="en-GB" dirty="0"/>
          </a:p>
          <a:p>
            <a:r>
              <a:rPr lang="en-GB" dirty="0"/>
              <a:t>- some of you went all out and submitted a mini-thesis with your aspirations for the next 10 years for volunteering in England </a:t>
            </a:r>
            <a:endParaRPr lang="en-US" dirty="0"/>
          </a:p>
          <a:p>
            <a:endParaRPr lang="en-GB" dirty="0"/>
          </a:p>
          <a:p>
            <a:r>
              <a:rPr lang="en-GB" dirty="0"/>
              <a:t>However you may have contributed, your</a:t>
            </a:r>
            <a:r>
              <a:rPr lang="en-GB" b="1" dirty="0"/>
              <a:t> insight</a:t>
            </a:r>
            <a:r>
              <a:rPr lang="en-GB" dirty="0"/>
              <a:t>, your </a:t>
            </a:r>
            <a:r>
              <a:rPr lang="en-GB" u="sng" dirty="0"/>
              <a:t>enthusiasm</a:t>
            </a:r>
            <a:r>
              <a:rPr lang="en-GB" dirty="0"/>
              <a:t> and your </a:t>
            </a:r>
            <a:r>
              <a:rPr lang="en-GB" i="1" dirty="0"/>
              <a:t>vast experience has </a:t>
            </a:r>
            <a:r>
              <a:rPr lang="en-GB" dirty="0"/>
              <a:t>been invaluable to this process. </a:t>
            </a:r>
            <a:endParaRPr lang="en-US" dirty="0"/>
          </a:p>
          <a:p>
            <a:endParaRPr lang="en-GB" dirty="0"/>
          </a:p>
          <a:p>
            <a:r>
              <a:rPr lang="en-GB" dirty="0"/>
              <a:t>Much more will be said about this in a moment – and if you tweet about todays event do </a:t>
            </a:r>
            <a:r>
              <a:rPr lang="en-GB" dirty="0" err="1"/>
              <a:t>tage</a:t>
            </a:r>
            <a:r>
              <a:rPr lang="en-GB" dirty="0"/>
              <a:t> </a:t>
            </a:r>
          </a:p>
          <a:p>
            <a:endParaRPr lang="en-GB" dirty="0"/>
          </a:p>
          <a:p>
            <a:pPr lvl="0">
              <a:lnSpc>
                <a:spcPct val="90000"/>
              </a:lnSpc>
              <a:defRPr/>
            </a:pPr>
            <a:r>
              <a:rPr lang="en-GB" sz="1200" dirty="0">
                <a:solidFill>
                  <a:schemeClr val="bg1"/>
                </a:solidFill>
                <a:latin typeface="Calibri" panose="020F0502020204030204" pitchFamily="34" charset="0"/>
              </a:rPr>
              <a:t>@NCVO – and use the </a:t>
            </a:r>
          </a:p>
          <a:p>
            <a:pPr lvl="0">
              <a:lnSpc>
                <a:spcPct val="90000"/>
              </a:lnSpc>
              <a:defRPr/>
            </a:pPr>
            <a:r>
              <a:rPr lang="en-GB" sz="1200" dirty="0">
                <a:solidFill>
                  <a:schemeClr val="bg1"/>
                </a:solidFill>
                <a:latin typeface="Calibri" panose="020F0502020204030204" pitchFamily="34" charset="0"/>
              </a:rPr>
              <a:t>#VolForum</a:t>
            </a:r>
          </a:p>
          <a:p>
            <a:pPr lvl="0">
              <a:lnSpc>
                <a:spcPct val="90000"/>
              </a:lnSpc>
              <a:defRPr/>
            </a:pPr>
            <a:r>
              <a:rPr lang="en-GB" sz="1200" dirty="0">
                <a:solidFill>
                  <a:schemeClr val="bg1"/>
                </a:solidFill>
                <a:latin typeface="Calibri" panose="020F0502020204030204" pitchFamily="34" charset="0"/>
              </a:rPr>
              <a:t>#VisionForVolunteering</a:t>
            </a:r>
          </a:p>
          <a:p>
            <a:endParaRPr lang="en-GB" dirty="0"/>
          </a:p>
          <a:p>
            <a:r>
              <a:rPr lang="en-GB" dirty="0"/>
              <a:t>but before we get to that – the all important housekeeping slides </a:t>
            </a:r>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C84796-40D2-4E43-82FE-0D0C1A37C69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3833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1CB9B-1360-4DEC-A3EA-D52F9C71B3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8455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1CB9B-1360-4DEC-A3EA-D52F9C71B3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6203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701CB9B-1360-4DEC-A3EA-D52F9C71B3F8}" type="slidenum">
              <a:rPr lang="en-GB" smtClean="0"/>
              <a:t>14</a:t>
            </a:fld>
            <a:endParaRPr lang="en-GB"/>
          </a:p>
        </p:txBody>
      </p:sp>
    </p:spTree>
    <p:extLst>
      <p:ext uri="{BB962C8B-B14F-4D97-AF65-F5344CB8AC3E}">
        <p14:creationId xmlns:p14="http://schemas.microsoft.com/office/powerpoint/2010/main" val="2279665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701CB9B-1360-4DEC-A3EA-D52F9C71B3F8}" type="slidenum">
              <a:rPr lang="en-GB" smtClean="0"/>
              <a:t>15</a:t>
            </a:fld>
            <a:endParaRPr lang="en-GB"/>
          </a:p>
        </p:txBody>
      </p:sp>
    </p:spTree>
    <p:extLst>
      <p:ext uri="{BB962C8B-B14F-4D97-AF65-F5344CB8AC3E}">
        <p14:creationId xmlns:p14="http://schemas.microsoft.com/office/powerpoint/2010/main" val="205501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19050-2D1F-4C9B-AD15-86816E59B58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8607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Explaih</a:t>
            </a:r>
            <a:r>
              <a:rPr lang="en-GB"/>
              <a:t> journey and then talk about how mentoring is implicit throughout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F3F9BA-F0A3-4A97-99E7-89DEFF87E0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7682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19050-2D1F-4C9B-AD15-86816E59B58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1265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F3F9BA-F0A3-4A97-99E7-89DEFF87E0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2465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701CB9B-1360-4DEC-A3EA-D52F9C71B3F8}" type="slidenum">
              <a:rPr lang="en-GB" smtClean="0"/>
              <a:t>21</a:t>
            </a:fld>
            <a:endParaRPr lang="en-GB"/>
          </a:p>
        </p:txBody>
      </p:sp>
    </p:spTree>
    <p:extLst>
      <p:ext uri="{BB962C8B-B14F-4D97-AF65-F5344CB8AC3E}">
        <p14:creationId xmlns:p14="http://schemas.microsoft.com/office/powerpoint/2010/main" val="3347581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a:t>The below are only suggestions to get you thinking – in 5-8 minutes it would be impossible to cover all of this and we want to inject your reflection with your own personality, enthusiasm and relevance </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Were you involved in contributing toward the Vision for Volunteering – why was it important to input to its development? </a:t>
            </a:r>
          </a:p>
          <a:p>
            <a:pPr marL="171450" indent="-171450">
              <a:buFont typeface="Arial" panose="020B0604020202020204" pitchFamily="34" charset="0"/>
              <a:buChar char="•"/>
            </a:pPr>
            <a:r>
              <a:rPr lang="en-GB"/>
              <a:t>Which aspects of the Vision for Volunteering are you most excited about? </a:t>
            </a:r>
          </a:p>
          <a:p>
            <a:pPr marL="171450" indent="-171450">
              <a:buFont typeface="Arial" panose="020B0604020202020204" pitchFamily="34" charset="0"/>
              <a:buChar char="•"/>
            </a:pPr>
            <a:r>
              <a:rPr lang="en-GB"/>
              <a:t>Why is now the right time for the sector to have a Vision for Volunteering to work toward? What do you hope it will achieve?</a:t>
            </a:r>
          </a:p>
          <a:p>
            <a:pPr marL="171450" indent="-171450">
              <a:buFont typeface="Arial" panose="020B0604020202020204" pitchFamily="34" charset="0"/>
              <a:buChar char="•"/>
            </a:pPr>
            <a:r>
              <a:rPr lang="en-GB"/>
              <a:t>There are five themes within the vision – power, collaboration, experimentation, equity and inclusion and volunteer experience. </a:t>
            </a:r>
          </a:p>
          <a:p>
            <a:pPr marL="628650" lvl="1" indent="-171450">
              <a:buFont typeface="Arial" panose="020B0604020202020204" pitchFamily="34" charset="0"/>
              <a:buChar char="•"/>
            </a:pPr>
            <a:r>
              <a:rPr lang="en-GB"/>
              <a:t>Which are you drawn to? </a:t>
            </a:r>
          </a:p>
          <a:p>
            <a:pPr marL="628650" lvl="1" indent="-171450">
              <a:buFont typeface="Arial" panose="020B0604020202020204" pitchFamily="34" charset="0"/>
              <a:buChar char="•"/>
            </a:pPr>
            <a:r>
              <a:rPr lang="en-GB"/>
              <a:t>How will having these five themes in the Vision for Volunteering support your work?</a:t>
            </a:r>
          </a:p>
          <a:p>
            <a:pPr marL="171450" indent="-171450">
              <a:buFont typeface="Arial" panose="020B0604020202020204" pitchFamily="34" charset="0"/>
              <a:buChar char="•"/>
            </a:pPr>
            <a:r>
              <a:rPr lang="en-GB"/>
              <a:t>How will you, your organisations and volunteers be able to help make the vision a reality? On a first read, what ideas do you have? What commitments do you hope to make? </a:t>
            </a:r>
          </a:p>
          <a:p>
            <a:pPr marL="171450" indent="-171450">
              <a:buFont typeface="Arial" panose="020B0604020202020204" pitchFamily="34" charset="0"/>
              <a:buChar char="•"/>
            </a:pPr>
            <a:r>
              <a:rPr lang="en-GB"/>
              <a:t>What steps would you like to see the voluntary sector taking to support the vision? If you had a call to action to others, what would it be?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1CB9B-1360-4DEC-A3EA-D52F9C71B3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6155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You’ll notice that closed captions – or subtitles – have been enabled</a:t>
            </a:r>
            <a:r>
              <a:rPr lang="en-GB" dirty="0">
                <a:effectLst/>
              </a:rPr>
              <a:t>.</a:t>
            </a:r>
            <a:r>
              <a:rPr lang="en-GB" dirty="0"/>
              <a:t> </a:t>
            </a:r>
            <a:endParaRPr lang="en-US" dirty="0"/>
          </a:p>
          <a:p>
            <a:endParaRPr lang="en-GB" dirty="0"/>
          </a:p>
          <a:p>
            <a:r>
              <a:rPr lang="en-GB" dirty="0"/>
              <a:t>To turn these on </a:t>
            </a:r>
            <a:r>
              <a:rPr lang="en-GB" dirty="0">
                <a:effectLst/>
              </a:rPr>
              <a:t>or </a:t>
            </a:r>
            <a:r>
              <a:rPr lang="en-GB" dirty="0"/>
              <a:t>off</a:t>
            </a:r>
            <a:r>
              <a:rPr lang="en-GB" dirty="0">
                <a:effectLst/>
              </a:rPr>
              <a:t>, </a:t>
            </a:r>
            <a:r>
              <a:rPr lang="en-GB" dirty="0"/>
              <a:t>please click </a:t>
            </a:r>
            <a:r>
              <a:rPr lang="en-GB" dirty="0">
                <a:effectLst/>
              </a:rPr>
              <a:t>on the </a:t>
            </a:r>
            <a:r>
              <a:rPr lang="en-GB" b="1" dirty="0"/>
              <a:t>CC icon </a:t>
            </a:r>
            <a:r>
              <a:rPr lang="en-GB" dirty="0">
                <a:effectLst/>
              </a:rPr>
              <a:t>in the </a:t>
            </a:r>
            <a:r>
              <a:rPr lang="en-GB" u="sng" dirty="0">
                <a:effectLst/>
              </a:rPr>
              <a:t>tool bar </a:t>
            </a:r>
            <a:r>
              <a:rPr lang="en-GB" dirty="0">
                <a:effectLst/>
              </a:rPr>
              <a:t>at the bottom of the screen.</a:t>
            </a:r>
            <a:r>
              <a:rPr lang="en-GB" dirty="0"/>
              <a:t> </a:t>
            </a:r>
            <a:endParaRPr lang="en-US" dirty="0"/>
          </a:p>
          <a:p>
            <a:endParaRPr lang="en-GB" dirty="0"/>
          </a:p>
          <a:p>
            <a:r>
              <a:rPr lang="en-GB" dirty="0"/>
              <a:t>Today’s event isn't being recorded but we will circulate a copy of the slides with links to the things we mention shortly afterwards – and my colleague Noama will also be writing a blog to summarising the event and the feedback you give . </a:t>
            </a:r>
            <a:endParaRPr lang="en-GB" dirty="0">
              <a:ea typeface="Calibri"/>
              <a:cs typeface="Calibri"/>
            </a:endParaRPr>
          </a:p>
          <a:p>
            <a:endParaRPr lang="en-GB" dirty="0"/>
          </a:p>
          <a:p>
            <a:r>
              <a:rPr lang="en-GB" dirty="0"/>
              <a:t>With microphones, please keep these muted during the presentations</a:t>
            </a:r>
            <a:endParaRPr lang="en-US" dirty="0"/>
          </a:p>
          <a:p>
            <a:endParaRPr lang="en-GB" dirty="0"/>
          </a:p>
          <a:p>
            <a:r>
              <a:rPr lang="en-GB" dirty="0"/>
              <a:t>And it’s up to you if you have your cameras on or off, but having them </a:t>
            </a:r>
            <a:r>
              <a:rPr lang="en-GB" b="1" dirty="0"/>
              <a:t>turned on </a:t>
            </a:r>
            <a:r>
              <a:rPr lang="en-GB" dirty="0"/>
              <a:t>in the breakout discussion a little later could help the conversation to flow. </a:t>
            </a:r>
            <a:endParaRPr lang="en-US" dirty="0"/>
          </a:p>
          <a:p>
            <a:endParaRPr lang="en-GB" dirty="0"/>
          </a:p>
          <a:p>
            <a:r>
              <a:rPr lang="en-GB" dirty="0"/>
              <a:t>You can add any comments </a:t>
            </a:r>
            <a:r>
              <a:rPr lang="en-GB" dirty="0">
                <a:effectLst/>
              </a:rPr>
              <a:t>and </a:t>
            </a:r>
            <a:r>
              <a:rPr lang="en-GB" dirty="0"/>
              <a:t>reflections around the </a:t>
            </a:r>
            <a:r>
              <a:rPr lang="en-GB" dirty="0">
                <a:effectLst/>
              </a:rPr>
              <a:t>things </a:t>
            </a:r>
            <a:r>
              <a:rPr lang="en-GB" dirty="0"/>
              <a:t>that you hear today into the chat </a:t>
            </a:r>
            <a:endParaRPr lang="en-US" dirty="0"/>
          </a:p>
          <a:p>
            <a:endParaRPr lang="en-GB" dirty="0"/>
          </a:p>
          <a:p>
            <a:r>
              <a:rPr lang="en-GB" dirty="0"/>
              <a:t>And this is where you can also post any questions you have about the Vision, which we’ll gather together ready for the </a:t>
            </a:r>
            <a:r>
              <a:rPr lang="en-GB" b="1" u="sng" dirty="0"/>
              <a:t>Q&amp;A</a:t>
            </a:r>
            <a:r>
              <a:rPr lang="en-GB" dirty="0"/>
              <a:t> toward the end of the session. </a:t>
            </a:r>
            <a:endParaRPr lang="en-US" dirty="0"/>
          </a:p>
          <a:p>
            <a:endParaRPr lang="en-GB" dirty="0"/>
          </a:p>
          <a:p>
            <a:r>
              <a:rPr lang="en-GB" dirty="0"/>
              <a:t>Finally </a:t>
            </a:r>
            <a:endParaRPr lang="en-GB" dirty="0">
              <a:ea typeface="Calibri"/>
              <a:cs typeface="Calibri"/>
            </a:endParaRPr>
          </a:p>
          <a:p>
            <a:endParaRPr lang="en-GB" dirty="0"/>
          </a:p>
          <a:p>
            <a:r>
              <a:rPr lang="en-GB" dirty="0"/>
              <a:t>We'll have a ten minute break today just after 11 o'clock, but if you need to step away from your screen for any reason, please feel free to do so </a:t>
            </a:r>
            <a:endParaRPr lang="en-GB" dirty="0">
              <a:ea typeface="Calibri"/>
              <a:cs typeface="Calibri"/>
            </a:endParaRPr>
          </a:p>
          <a:p>
            <a:endParaRPr lang="en-GB" dirty="0"/>
          </a:p>
          <a:p>
            <a:pPr>
              <a:lnSpc>
                <a:spcPct val="107000"/>
              </a:lnSpc>
              <a:spcAft>
                <a:spcPts val="800"/>
              </a:spcAft>
            </a:pPr>
            <a:endParaRPr lang="en-GB" dirty="0"/>
          </a:p>
          <a:p>
            <a:endParaRPr lang="en-GB" dirty="0"/>
          </a:p>
          <a:p>
            <a:endParaRPr lang="en-GB" dirty="0"/>
          </a:p>
          <a:p>
            <a:endParaRPr lang="en-GB" dirty="0">
              <a:ea typeface="Calibri"/>
              <a:cs typeface="Calibri"/>
            </a:endParaRP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C84796-40D2-4E43-82FE-0D0C1A37C69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6922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1CB9B-1360-4DEC-A3EA-D52F9C71B3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501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a:t>The below are only suggestions to get you thinking – in 5-8 minutes it would be impossible to cover all of this and we want to inject your reflection with your own personality, enthusiasm and relevance </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Were you involved in contributing toward the Vision for Volunteering – why was it important to input to its development? </a:t>
            </a:r>
          </a:p>
          <a:p>
            <a:pPr marL="171450" indent="-171450">
              <a:buFont typeface="Arial" panose="020B0604020202020204" pitchFamily="34" charset="0"/>
              <a:buChar char="•"/>
            </a:pPr>
            <a:r>
              <a:rPr lang="en-GB"/>
              <a:t>Which aspects of the Vision for Volunteering are you most excited about? </a:t>
            </a:r>
          </a:p>
          <a:p>
            <a:pPr marL="171450" indent="-171450">
              <a:buFont typeface="Arial" panose="020B0604020202020204" pitchFamily="34" charset="0"/>
              <a:buChar char="•"/>
            </a:pPr>
            <a:r>
              <a:rPr lang="en-GB"/>
              <a:t>Why is now the right time for the sector to have a Vision for Volunteering to work toward? What do you hope it will achieve?</a:t>
            </a:r>
          </a:p>
          <a:p>
            <a:pPr marL="171450" indent="-171450">
              <a:buFont typeface="Arial" panose="020B0604020202020204" pitchFamily="34" charset="0"/>
              <a:buChar char="•"/>
            </a:pPr>
            <a:r>
              <a:rPr lang="en-GB"/>
              <a:t>There are five themes within the vision – power, collaboration, experimentation, equity and inclusion and volunteer experience. </a:t>
            </a:r>
          </a:p>
          <a:p>
            <a:pPr marL="628650" lvl="1" indent="-171450">
              <a:buFont typeface="Arial" panose="020B0604020202020204" pitchFamily="34" charset="0"/>
              <a:buChar char="•"/>
            </a:pPr>
            <a:r>
              <a:rPr lang="en-GB"/>
              <a:t>Which are you drawn to? </a:t>
            </a:r>
          </a:p>
          <a:p>
            <a:pPr marL="628650" lvl="1" indent="-171450">
              <a:buFont typeface="Arial" panose="020B0604020202020204" pitchFamily="34" charset="0"/>
              <a:buChar char="•"/>
            </a:pPr>
            <a:r>
              <a:rPr lang="en-GB"/>
              <a:t>How will having these five themes in the Vision for Volunteering support your work?</a:t>
            </a:r>
          </a:p>
          <a:p>
            <a:pPr marL="171450" indent="-171450">
              <a:buFont typeface="Arial" panose="020B0604020202020204" pitchFamily="34" charset="0"/>
              <a:buChar char="•"/>
            </a:pPr>
            <a:r>
              <a:rPr lang="en-GB"/>
              <a:t>How will you, your organisations and volunteers be able to help make the vision a reality? On a first read, what ideas do you have? What commitments do you hope to make? </a:t>
            </a:r>
          </a:p>
          <a:p>
            <a:pPr marL="171450" indent="-171450">
              <a:buFont typeface="Arial" panose="020B0604020202020204" pitchFamily="34" charset="0"/>
              <a:buChar char="•"/>
            </a:pPr>
            <a:r>
              <a:rPr lang="en-GB"/>
              <a:t>What steps would you like to see the voluntary sector taking to support the vision? If you had a call to action to others, what would it be?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1CB9B-1360-4DEC-A3EA-D52F9C71B3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6155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1CB9B-1360-4DEC-A3EA-D52F9C71B3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13635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So, welcome back everyone. I hope you had a nice break. </a:t>
            </a:r>
          </a:p>
          <a:p>
            <a:br>
              <a:rPr lang="en-GB"/>
            </a:br>
            <a:r>
              <a:rPr lang="en-GB"/>
              <a:t>For anyone I haven’t met before, I’m Catherine Goodall, the Senior Policy and Influencing Advisor at NCVO. I have been lucky enough to be on the working group for the Vision, so have been able to see it grow and develop.</a:t>
            </a:r>
          </a:p>
          <a:p>
            <a:br>
              <a:rPr lang="en-GB"/>
            </a:br>
            <a:r>
              <a:rPr lang="en-GB"/>
              <a:t>I’ll now introduce the next part of the session.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1CB9B-1360-4DEC-A3EA-D52F9C71B3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7944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will shortly move into smaller group discussions. This is your chance to reflect on what you have heard today, and read in the Vision. It’s an opportunity to share with each other and discuss what you want to see for the future of volunteering in each of the themes. </a:t>
            </a:r>
          </a:p>
          <a:p>
            <a:endParaRPr lang="en-GB"/>
          </a:p>
          <a:p>
            <a:r>
              <a:rPr lang="en-GB"/>
              <a:t>We will have 25 minutes for this discussion, and you will be assigned to a smaller group. In each group there will be a facilitator who will introduce themselves. We will be capturing the discussion using a </a:t>
            </a:r>
            <a:r>
              <a:rPr lang="en-GB" err="1"/>
              <a:t>Jamboard</a:t>
            </a:r>
            <a:r>
              <a:rPr lang="en-GB"/>
              <a:t>, and taking notes within the sessions. We won’t share feedback from these discussions in this session, but we will be capturing and sharing the learning through a blog  we will publish soon. </a:t>
            </a:r>
          </a:p>
        </p:txBody>
      </p:sp>
      <p:sp>
        <p:nvSpPr>
          <p:cNvPr id="4" name="Slide Number Placeholder 3"/>
          <p:cNvSpPr>
            <a:spLocks noGrp="1"/>
          </p:cNvSpPr>
          <p:nvPr>
            <p:ph type="sldNum" sz="quarter" idx="5"/>
          </p:nvPr>
        </p:nvSpPr>
        <p:spPr/>
        <p:txBody>
          <a:bodyPr/>
          <a:lstStyle/>
          <a:p>
            <a:fld id="{B701CB9B-1360-4DEC-A3EA-D52F9C71B3F8}" type="slidenum">
              <a:rPr lang="en-GB" smtClean="0"/>
              <a:t>27</a:t>
            </a:fld>
            <a:endParaRPr lang="en-GB"/>
          </a:p>
        </p:txBody>
      </p:sp>
    </p:spTree>
    <p:extLst>
      <p:ext uri="{BB962C8B-B14F-4D97-AF65-F5344CB8AC3E}">
        <p14:creationId xmlns:p14="http://schemas.microsoft.com/office/powerpoint/2010/main" val="40620435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 a reminder before we move into the groups, the five themes are:</a:t>
            </a:r>
          </a:p>
          <a:p>
            <a:endParaRPr lang="en-GB"/>
          </a:p>
          <a:p>
            <a:pPr marL="457200" indent="-457200">
              <a:buFont typeface="Arial" panose="020B0604020202020204" pitchFamily="34" charset="0"/>
              <a:buChar char="•"/>
            </a:pPr>
            <a:r>
              <a:rPr lang="en-GB" b="1"/>
              <a:t>Power </a:t>
            </a:r>
          </a:p>
          <a:p>
            <a:pPr marL="457200" indent="-457200">
              <a:buFont typeface="Arial" panose="020B0604020202020204" pitchFamily="34" charset="0"/>
              <a:buChar char="•"/>
            </a:pPr>
            <a:r>
              <a:rPr lang="en-GB" b="1"/>
              <a:t>Collaboration</a:t>
            </a:r>
          </a:p>
          <a:p>
            <a:pPr marL="457200" indent="-457200">
              <a:buFont typeface="Arial" panose="020B0604020202020204" pitchFamily="34" charset="0"/>
              <a:buChar char="•"/>
            </a:pPr>
            <a:r>
              <a:rPr lang="en-GB" b="1"/>
              <a:t>Awareness and Appreciation</a:t>
            </a:r>
          </a:p>
          <a:p>
            <a:pPr marL="457200" indent="-457200">
              <a:buFont typeface="Arial" panose="020B0604020202020204" pitchFamily="34" charset="0"/>
              <a:buChar char="•"/>
            </a:pPr>
            <a:r>
              <a:rPr lang="en-GB" b="1"/>
              <a:t>Experimentation </a:t>
            </a:r>
          </a:p>
          <a:p>
            <a:pPr marL="457200" indent="-457200">
              <a:buFont typeface="Arial" panose="020B0604020202020204" pitchFamily="34" charset="0"/>
              <a:buChar char="•"/>
            </a:pPr>
            <a:r>
              <a:rPr lang="en-GB" b="1"/>
              <a:t>Equity and Inclusion</a:t>
            </a:r>
          </a:p>
          <a:p>
            <a:endParaRPr lang="en-GB"/>
          </a:p>
          <a:p>
            <a:r>
              <a:rPr lang="en-GB"/>
              <a:t>I will give a very quick overview of each of these themes now as a quick review. </a:t>
            </a:r>
          </a:p>
        </p:txBody>
      </p:sp>
      <p:sp>
        <p:nvSpPr>
          <p:cNvPr id="4" name="Slide Number Placeholder 3"/>
          <p:cNvSpPr>
            <a:spLocks noGrp="1"/>
          </p:cNvSpPr>
          <p:nvPr>
            <p:ph type="sldNum" sz="quarter" idx="5"/>
          </p:nvPr>
        </p:nvSpPr>
        <p:spPr/>
        <p:txBody>
          <a:bodyPr/>
          <a:lstStyle/>
          <a:p>
            <a:fld id="{B701CB9B-1360-4DEC-A3EA-D52F9C71B3F8}" type="slidenum">
              <a:rPr lang="en-GB" smtClean="0"/>
              <a:t>28</a:t>
            </a:fld>
            <a:endParaRPr lang="en-GB"/>
          </a:p>
        </p:txBody>
      </p:sp>
    </p:spTree>
    <p:extLst>
      <p:ext uri="{BB962C8B-B14F-4D97-AF65-F5344CB8AC3E}">
        <p14:creationId xmlns:p14="http://schemas.microsoft.com/office/powerpoint/2010/main" val="6370480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want to see power shift, change and grow over the next ten years. </a:t>
            </a:r>
          </a:p>
        </p:txBody>
      </p:sp>
      <p:sp>
        <p:nvSpPr>
          <p:cNvPr id="4" name="Slide Number Placeholder 3"/>
          <p:cNvSpPr>
            <a:spLocks noGrp="1"/>
          </p:cNvSpPr>
          <p:nvPr>
            <p:ph type="sldNum" sz="quarter" idx="5"/>
          </p:nvPr>
        </p:nvSpPr>
        <p:spPr/>
        <p:txBody>
          <a:bodyPr/>
          <a:lstStyle/>
          <a:p>
            <a:fld id="{B701CB9B-1360-4DEC-A3EA-D52F9C71B3F8}" type="slidenum">
              <a:rPr lang="en-GB" smtClean="0"/>
              <a:t>29</a:t>
            </a:fld>
            <a:endParaRPr lang="en-GB"/>
          </a:p>
        </p:txBody>
      </p:sp>
    </p:spTree>
    <p:extLst>
      <p:ext uri="{BB962C8B-B14F-4D97-AF65-F5344CB8AC3E}">
        <p14:creationId xmlns:p14="http://schemas.microsoft.com/office/powerpoint/2010/main" val="26907870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are stronger when we work together. We want collaboration to be commonplace in the world of volunteering. Where people, communities, groups, organisations and services work together to understand need and create solutions. </a:t>
            </a:r>
          </a:p>
        </p:txBody>
      </p:sp>
      <p:sp>
        <p:nvSpPr>
          <p:cNvPr id="4" name="Slide Number Placeholder 3"/>
          <p:cNvSpPr>
            <a:spLocks noGrp="1"/>
          </p:cNvSpPr>
          <p:nvPr>
            <p:ph type="sldNum" sz="quarter" idx="5"/>
          </p:nvPr>
        </p:nvSpPr>
        <p:spPr/>
        <p:txBody>
          <a:bodyPr/>
          <a:lstStyle/>
          <a:p>
            <a:fld id="{B701CB9B-1360-4DEC-A3EA-D52F9C71B3F8}" type="slidenum">
              <a:rPr lang="en-GB" smtClean="0"/>
              <a:t>30</a:t>
            </a:fld>
            <a:endParaRPr lang="en-GB"/>
          </a:p>
        </p:txBody>
      </p:sp>
    </p:spTree>
    <p:extLst>
      <p:ext uri="{BB962C8B-B14F-4D97-AF65-F5344CB8AC3E}">
        <p14:creationId xmlns:p14="http://schemas.microsoft.com/office/powerpoint/2010/main" val="41216760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701CB9B-1360-4DEC-A3EA-D52F9C71B3F8}" type="slidenum">
              <a:rPr lang="en-GB" smtClean="0"/>
              <a:t>31</a:t>
            </a:fld>
            <a:endParaRPr lang="en-GB"/>
          </a:p>
        </p:txBody>
      </p:sp>
    </p:spTree>
    <p:extLst>
      <p:ext uri="{BB962C8B-B14F-4D97-AF65-F5344CB8AC3E}">
        <p14:creationId xmlns:p14="http://schemas.microsoft.com/office/powerpoint/2010/main" val="9670057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701CB9B-1360-4DEC-A3EA-D52F9C71B3F8}" type="slidenum">
              <a:rPr lang="en-GB" smtClean="0"/>
              <a:t>32</a:t>
            </a:fld>
            <a:endParaRPr lang="en-GB"/>
          </a:p>
        </p:txBody>
      </p:sp>
    </p:spTree>
    <p:extLst>
      <p:ext uri="{BB962C8B-B14F-4D97-AF65-F5344CB8AC3E}">
        <p14:creationId xmlns:p14="http://schemas.microsoft.com/office/powerpoint/2010/main" val="265364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 just a moment I'll be handing over to </a:t>
            </a:r>
            <a:r>
              <a:rPr lang="en-US" b="1" dirty="0"/>
              <a:t>Sarah Vibert</a:t>
            </a:r>
            <a:r>
              <a:rPr lang="en-US" dirty="0"/>
              <a:t> – CEO of NCVO, and </a:t>
            </a:r>
            <a:r>
              <a:rPr lang="en-US" b="1" dirty="0"/>
              <a:t>Paul Reddish</a:t>
            </a:r>
            <a:r>
              <a:rPr lang="en-US" dirty="0"/>
              <a:t>, the CEO of Volunteering Matters </a:t>
            </a:r>
            <a:r>
              <a:rPr lang="en-US" u="sng" dirty="0"/>
              <a:t>to</a:t>
            </a:r>
            <a:r>
              <a:rPr lang="en-US" dirty="0"/>
              <a:t> </a:t>
            </a:r>
            <a:r>
              <a:rPr lang="en-US" i="1" dirty="0"/>
              <a:t>introduce</a:t>
            </a:r>
            <a:r>
              <a:rPr lang="en-US" dirty="0"/>
              <a:t> to you the Vision for Volunteering. </a:t>
            </a:r>
          </a:p>
          <a:p>
            <a:endParaRPr lang="en-US" dirty="0"/>
          </a:p>
          <a:p>
            <a:r>
              <a:rPr lang="en-US" b="1" dirty="0"/>
              <a:t>Both </a:t>
            </a:r>
            <a:r>
              <a:rPr lang="en-US" dirty="0"/>
              <a:t>Sarah and Paul have been members of the Steering Group who have </a:t>
            </a:r>
            <a:r>
              <a:rPr lang="en-US" b="1" dirty="0"/>
              <a:t>guided</a:t>
            </a:r>
            <a:r>
              <a:rPr lang="en-US" dirty="0"/>
              <a:t> development of the project over the past 12 months </a:t>
            </a:r>
            <a:endParaRPr lang="en-US" dirty="0">
              <a:cs typeface="Calibri" panose="020F0502020204030204"/>
            </a:endParaRPr>
          </a:p>
          <a:p>
            <a:endParaRPr lang="en-US" dirty="0">
              <a:ea typeface="Calibri"/>
              <a:cs typeface="Calibri"/>
            </a:endParaRPr>
          </a:p>
          <a:p>
            <a:r>
              <a:rPr lang="en-US" dirty="0">
                <a:ea typeface="Calibri"/>
                <a:cs typeface="Calibri"/>
              </a:rPr>
              <a:t>We’ll then hear some initial reflections from </a:t>
            </a:r>
            <a:r>
              <a:rPr lang="en-US" b="1" dirty="0">
                <a:ea typeface="Calibri"/>
                <a:cs typeface="Calibri"/>
              </a:rPr>
              <a:t>the sector </a:t>
            </a:r>
            <a:r>
              <a:rPr lang="en-US" dirty="0">
                <a:ea typeface="Calibri"/>
                <a:cs typeface="Calibri"/>
              </a:rPr>
              <a:t>on the Vision for Volunteering </a:t>
            </a:r>
          </a:p>
          <a:p>
            <a:endParaRPr lang="en-US" dirty="0"/>
          </a:p>
          <a:p>
            <a:r>
              <a:rPr lang="en-US" dirty="0">
                <a:ea typeface="Calibri"/>
                <a:cs typeface="Calibri"/>
              </a:rPr>
              <a:t>We have three guest speakers, that my colleague </a:t>
            </a:r>
            <a:r>
              <a:rPr lang="en-US" b="1" dirty="0">
                <a:ea typeface="Calibri"/>
                <a:cs typeface="Calibri"/>
              </a:rPr>
              <a:t>Jarina Choudhury</a:t>
            </a:r>
            <a:r>
              <a:rPr lang="en-US" dirty="0">
                <a:ea typeface="Calibri"/>
                <a:cs typeface="Calibri"/>
              </a:rPr>
              <a:t> will welcome and introduce: </a:t>
            </a:r>
          </a:p>
          <a:p>
            <a:endParaRPr lang="en-US" dirty="0">
              <a:ea typeface="Calibri"/>
              <a:cs typeface="Calibri"/>
            </a:endParaRPr>
          </a:p>
          <a:p>
            <a:r>
              <a:rPr lang="en-US" dirty="0">
                <a:ea typeface="Calibri"/>
                <a:cs typeface="Calibri"/>
              </a:rPr>
              <a:t>First up we have </a:t>
            </a:r>
            <a:r>
              <a:rPr lang="en-US" u="sng" dirty="0">
                <a:ea typeface="Calibri"/>
                <a:cs typeface="Calibri"/>
              </a:rPr>
              <a:t>Rubel Ahmed</a:t>
            </a:r>
            <a:r>
              <a:rPr lang="en-US" dirty="0">
                <a:ea typeface="Calibri"/>
                <a:cs typeface="Calibri"/>
              </a:rPr>
              <a:t>, development officer at the Active Communities Network </a:t>
            </a:r>
            <a:endParaRPr lang="en-US" dirty="0"/>
          </a:p>
          <a:p>
            <a:endParaRPr lang="en-US" dirty="0">
              <a:ea typeface="Calibri"/>
              <a:cs typeface="Calibri"/>
            </a:endParaRPr>
          </a:p>
          <a:p>
            <a:r>
              <a:rPr lang="en-US" dirty="0">
                <a:ea typeface="Calibri"/>
                <a:cs typeface="Calibri"/>
              </a:rPr>
              <a:t>Second, we'll be welcoming Amy Collins, Volunteering Development Lead at Community Action Network </a:t>
            </a:r>
          </a:p>
          <a:p>
            <a:endParaRPr lang="en-US" dirty="0">
              <a:ea typeface="Calibri"/>
              <a:cs typeface="Calibri"/>
            </a:endParaRPr>
          </a:p>
          <a:p>
            <a:r>
              <a:rPr lang="en-US" dirty="0">
                <a:ea typeface="Calibri"/>
                <a:cs typeface="Calibri"/>
              </a:rPr>
              <a:t>And closing this section will be </a:t>
            </a:r>
          </a:p>
          <a:p>
            <a:endParaRPr lang="en-US" dirty="0">
              <a:ea typeface="Calibri"/>
              <a:cs typeface="Calibri"/>
            </a:endParaRPr>
          </a:p>
          <a:p>
            <a:pPr>
              <a:lnSpc>
                <a:spcPct val="90000"/>
              </a:lnSpc>
              <a:spcAft>
                <a:spcPts val="1200"/>
              </a:spcAft>
            </a:pPr>
            <a:r>
              <a:rPr lang="en-GB" cap="none" dirty="0"/>
              <a:t>KUNLE </a:t>
            </a:r>
            <a:r>
              <a:rPr lang="en-GB" b="1" u="sng" cap="none" dirty="0" err="1"/>
              <a:t>o</a:t>
            </a:r>
            <a:r>
              <a:rPr lang="en-GB" cap="none" dirty="0" err="1"/>
              <a:t>u-lu-luday</a:t>
            </a:r>
            <a:r>
              <a:rPr lang="en-GB" cap="none" dirty="0"/>
              <a:t>  (OLULODE) the director from voice for change. </a:t>
            </a:r>
            <a:endParaRPr lang="en-US" dirty="0"/>
          </a:p>
          <a:p>
            <a:pPr>
              <a:lnSpc>
                <a:spcPct val="90000"/>
              </a:lnSpc>
              <a:spcAft>
                <a:spcPts val="1200"/>
              </a:spcAft>
            </a:pPr>
            <a:endParaRPr lang="en-GB" cap="none" dirty="0">
              <a:cs typeface="Calibri"/>
            </a:endParaRPr>
          </a:p>
          <a:p>
            <a:pPr>
              <a:lnSpc>
                <a:spcPct val="90000"/>
              </a:lnSpc>
              <a:spcAft>
                <a:spcPts val="1200"/>
              </a:spcAft>
            </a:pPr>
            <a:r>
              <a:rPr lang="en-GB" cap="none" dirty="0">
                <a:ea typeface="Calibri"/>
                <a:cs typeface="Calibri"/>
              </a:rPr>
              <a:t>We'll </a:t>
            </a:r>
            <a:r>
              <a:rPr lang="en-GB" b="1" i="1" cap="none" dirty="0">
                <a:ea typeface="Calibri"/>
                <a:cs typeface="Calibri"/>
              </a:rPr>
              <a:t>aim</a:t>
            </a:r>
            <a:r>
              <a:rPr lang="en-GB" cap="none" dirty="0">
                <a:ea typeface="Calibri"/>
                <a:cs typeface="Calibri"/>
              </a:rPr>
              <a:t> for a break at around 11am – a chance to step away from your screens, stretch your legs, grab a coffee </a:t>
            </a:r>
          </a:p>
          <a:p>
            <a:pPr>
              <a:lnSpc>
                <a:spcPct val="90000"/>
              </a:lnSpc>
              <a:spcAft>
                <a:spcPts val="1200"/>
              </a:spcAft>
            </a:pPr>
            <a:endParaRPr lang="en-GB" cap="none" dirty="0">
              <a:ea typeface="Calibri"/>
              <a:cs typeface="Calibri"/>
            </a:endParaRPr>
          </a:p>
          <a:p>
            <a:pPr>
              <a:lnSpc>
                <a:spcPct val="90000"/>
              </a:lnSpc>
              <a:spcAft>
                <a:spcPts val="1200"/>
              </a:spcAft>
            </a:pPr>
            <a:r>
              <a:rPr lang="en-GB" cap="none" dirty="0">
                <a:ea typeface="Calibri"/>
                <a:cs typeface="Calibri"/>
              </a:rPr>
              <a:t>Before coming back to discuss the </a:t>
            </a:r>
            <a:r>
              <a:rPr lang="en-GB" b="1" i="1" cap="none" dirty="0">
                <a:ea typeface="Calibri"/>
                <a:cs typeface="Calibri"/>
              </a:rPr>
              <a:t>five</a:t>
            </a:r>
            <a:r>
              <a:rPr lang="en-GB" cap="none" dirty="0">
                <a:ea typeface="Calibri"/>
                <a:cs typeface="Calibri"/>
              </a:rPr>
              <a:t> thematic areas of the vision for volunteering,. </a:t>
            </a:r>
          </a:p>
          <a:p>
            <a:pPr>
              <a:lnSpc>
                <a:spcPct val="90000"/>
              </a:lnSpc>
              <a:spcAft>
                <a:spcPts val="1200"/>
              </a:spcAft>
            </a:pPr>
            <a:endParaRPr lang="en-GB" cap="none" dirty="0">
              <a:ea typeface="Calibri"/>
              <a:cs typeface="Calibri"/>
            </a:endParaRPr>
          </a:p>
          <a:p>
            <a:pPr>
              <a:lnSpc>
                <a:spcPct val="90000"/>
              </a:lnSpc>
              <a:spcAft>
                <a:spcPts val="1200"/>
              </a:spcAft>
            </a:pPr>
            <a:r>
              <a:rPr lang="en-GB" cap="none" dirty="0">
                <a:ea typeface="Calibri"/>
                <a:cs typeface="Calibri"/>
              </a:rPr>
              <a:t>Together, we’ll share ideas for how we can bring these five themes alive and embed them within our organisations and our ways of working. This section will be introduced by my colleague Catherine Goodall. </a:t>
            </a:r>
          </a:p>
          <a:p>
            <a:pPr>
              <a:lnSpc>
                <a:spcPct val="90000"/>
              </a:lnSpc>
              <a:spcAft>
                <a:spcPts val="1200"/>
              </a:spcAft>
            </a:pPr>
            <a:endParaRPr lang="en-GB" cap="none" dirty="0">
              <a:ea typeface="Calibri"/>
              <a:cs typeface="Calibri"/>
            </a:endParaRPr>
          </a:p>
          <a:p>
            <a:pPr>
              <a:lnSpc>
                <a:spcPct val="90000"/>
              </a:lnSpc>
              <a:spcAft>
                <a:spcPts val="1200"/>
              </a:spcAft>
            </a:pPr>
            <a:r>
              <a:rPr lang="en-GB" cap="none" dirty="0">
                <a:ea typeface="Calibri"/>
                <a:cs typeface="Calibri"/>
              </a:rPr>
              <a:t>On point on this </a:t>
            </a:r>
          </a:p>
          <a:p>
            <a:pPr>
              <a:lnSpc>
                <a:spcPct val="90000"/>
              </a:lnSpc>
              <a:spcAft>
                <a:spcPts val="1200"/>
              </a:spcAft>
            </a:pPr>
            <a:endParaRPr lang="en-GB" cap="none" dirty="0">
              <a:ea typeface="Calibri"/>
              <a:cs typeface="Calibri"/>
            </a:endParaRPr>
          </a:p>
          <a:p>
            <a:pPr>
              <a:lnSpc>
                <a:spcPct val="90000"/>
              </a:lnSpc>
              <a:spcAft>
                <a:spcPts val="1200"/>
              </a:spcAft>
            </a:pPr>
            <a:r>
              <a:rPr lang="en-GB" cap="none" dirty="0">
                <a:ea typeface="Calibri"/>
                <a:cs typeface="Calibri"/>
              </a:rPr>
              <a:t>On the email with the joining instructions, we asked which of the five themes you'd be most interested in discussing – if you didn’t fill out this poll to state your preference, do message my colleague Chanel via the chat and let her know which group you'd like to join. </a:t>
            </a:r>
          </a:p>
          <a:p>
            <a:pPr>
              <a:lnSpc>
                <a:spcPct val="90000"/>
              </a:lnSpc>
              <a:spcAft>
                <a:spcPts val="1200"/>
              </a:spcAft>
            </a:pPr>
            <a:endParaRPr lang="en-GB" cap="none" dirty="0">
              <a:ea typeface="Calibri"/>
              <a:cs typeface="Calibri"/>
            </a:endParaRPr>
          </a:p>
          <a:p>
            <a:pPr>
              <a:lnSpc>
                <a:spcPct val="90000"/>
              </a:lnSpc>
              <a:spcAft>
                <a:spcPts val="1200"/>
              </a:spcAft>
            </a:pPr>
            <a:r>
              <a:rPr lang="en-GB" cap="none" dirty="0">
                <a:ea typeface="Calibri"/>
                <a:cs typeface="Calibri"/>
              </a:rPr>
              <a:t>If not you'll be allocated a group at random. </a:t>
            </a:r>
          </a:p>
          <a:p>
            <a:pPr>
              <a:lnSpc>
                <a:spcPct val="90000"/>
              </a:lnSpc>
              <a:spcAft>
                <a:spcPts val="1200"/>
              </a:spcAft>
            </a:pPr>
            <a:endParaRPr lang="en-GB" cap="none" dirty="0">
              <a:ea typeface="Calibri"/>
              <a:cs typeface="Calibri"/>
            </a:endParaRPr>
          </a:p>
          <a:p>
            <a:pPr>
              <a:lnSpc>
                <a:spcPct val="90000"/>
              </a:lnSpc>
              <a:spcAft>
                <a:spcPts val="1200"/>
              </a:spcAft>
            </a:pPr>
            <a:r>
              <a:rPr lang="en-GB" cap="none" dirty="0">
                <a:ea typeface="Calibri"/>
                <a:cs typeface="Calibri"/>
              </a:rPr>
              <a:t>The final section for the todays event will be a </a:t>
            </a:r>
            <a:r>
              <a:rPr lang="en-GB" cap="none" dirty="0" err="1">
                <a:ea typeface="Calibri"/>
                <a:cs typeface="Calibri"/>
              </a:rPr>
              <a:t>q&amp;a</a:t>
            </a:r>
            <a:r>
              <a:rPr lang="en-GB" cap="none" dirty="0">
                <a:ea typeface="Calibri"/>
                <a:cs typeface="Calibri"/>
              </a:rPr>
              <a:t> with members of the steering group and working group – </a:t>
            </a:r>
            <a:r>
              <a:rPr lang="en-GB" b="0" i="0" dirty="0">
                <a:solidFill>
                  <a:srgbClr val="3E4670"/>
                </a:solidFill>
                <a:effectLst/>
                <a:latin typeface="Lato" panose="020F0502020204030203" pitchFamily="34" charset="0"/>
              </a:rPr>
              <a:t>Jenny Betteridge from Sport England, Ben Grady from DCMS and Jarina Choudhury from NCVO - </a:t>
            </a:r>
            <a:r>
              <a:rPr lang="en-GB" cap="none" dirty="0">
                <a:ea typeface="Calibri"/>
                <a:cs typeface="Calibri"/>
              </a:rPr>
              <a:t>any questions that you have about the vision, please pop these in the chat and they'll be collated together </a:t>
            </a:r>
          </a:p>
          <a:p>
            <a:pPr>
              <a:lnSpc>
                <a:spcPct val="90000"/>
              </a:lnSpc>
              <a:spcAft>
                <a:spcPts val="1200"/>
              </a:spcAft>
            </a:pPr>
            <a:endParaRPr lang="en-GB" cap="none" dirty="0">
              <a:ea typeface="Calibri"/>
              <a:cs typeface="Calibri"/>
            </a:endParaRPr>
          </a:p>
          <a:p>
            <a:pPr>
              <a:lnSpc>
                <a:spcPct val="90000"/>
              </a:lnSpc>
              <a:spcAft>
                <a:spcPts val="1200"/>
              </a:spcAft>
            </a:pPr>
            <a:r>
              <a:rPr lang="en-GB" cap="none" dirty="0">
                <a:ea typeface="Calibri"/>
                <a:cs typeface="Calibri"/>
              </a:rPr>
              <a:t>All being well, we should be wrapping up the event just before midday. </a:t>
            </a:r>
          </a:p>
          <a:p>
            <a:pPr>
              <a:lnSpc>
                <a:spcPct val="90000"/>
              </a:lnSpc>
              <a:spcAft>
                <a:spcPts val="1200"/>
              </a:spcAft>
            </a:pPr>
            <a:endParaRPr lang="en-GB" cap="all" dirty="0">
              <a:ea typeface="Calibri"/>
              <a:cs typeface="Calibri"/>
            </a:endParaRPr>
          </a:p>
          <a:p>
            <a:pPr>
              <a:lnSpc>
                <a:spcPct val="90000"/>
              </a:lnSpc>
              <a:spcAft>
                <a:spcPts val="1200"/>
              </a:spcAft>
            </a:pPr>
            <a:endParaRPr lang="en-GB" cap="all" dirty="0">
              <a:ea typeface="Calibri"/>
              <a:cs typeface="Calibri"/>
            </a:endParaRPr>
          </a:p>
          <a:p>
            <a:pPr>
              <a:lnSpc>
                <a:spcPct val="90000"/>
              </a:lnSpc>
              <a:spcAft>
                <a:spcPts val="1200"/>
              </a:spcAft>
            </a:pPr>
            <a:endParaRPr lang="en-GB" cap="all" dirty="0">
              <a:ea typeface="Calibri"/>
              <a:cs typeface="Calibri"/>
            </a:endParaRPr>
          </a:p>
          <a:p>
            <a:pPr>
              <a:lnSpc>
                <a:spcPct val="90000"/>
              </a:lnSpc>
              <a:spcAft>
                <a:spcPts val="1200"/>
              </a:spcAft>
            </a:pPr>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r>
              <a:rPr lang="en-GB" dirty="0">
                <a:ea typeface="Calibri"/>
                <a:cs typeface="Calibri"/>
              </a:rPr>
              <a:t> </a:t>
            </a:r>
          </a:p>
        </p:txBody>
      </p:sp>
      <p:sp>
        <p:nvSpPr>
          <p:cNvPr id="4" name="Slide Number Placeholder 3"/>
          <p:cNvSpPr>
            <a:spLocks noGrp="1"/>
          </p:cNvSpPr>
          <p:nvPr>
            <p:ph type="sldNum" sz="quarter" idx="5"/>
          </p:nvPr>
        </p:nvSpPr>
        <p:spPr/>
        <p:txBody>
          <a:bodyPr/>
          <a:lstStyle/>
          <a:p>
            <a:fld id="{B701CB9B-1360-4DEC-A3EA-D52F9C71B3F8}" type="slidenum">
              <a:rPr lang="en-GB" smtClean="0"/>
              <a:t>3</a:t>
            </a:fld>
            <a:endParaRPr lang="en-GB"/>
          </a:p>
        </p:txBody>
      </p:sp>
    </p:spTree>
    <p:extLst>
      <p:ext uri="{BB962C8B-B14F-4D97-AF65-F5344CB8AC3E}">
        <p14:creationId xmlns:p14="http://schemas.microsoft.com/office/powerpoint/2010/main" val="1815747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shortly move into smaller group discussions. This is your chance to reflect on what you have heard today, and read in the Vision. It’s an opportunity to share with each other and discuss what you want to see for the future of volunteering in each of the themes. </a:t>
            </a:r>
          </a:p>
          <a:p>
            <a:endParaRPr lang="en-GB" dirty="0"/>
          </a:p>
          <a:p>
            <a:r>
              <a:rPr lang="en-GB" dirty="0"/>
              <a:t>We will have 25 minutes for this discussion, and you will be assigned to a smaller group. In each group there will be a facilitator who will introduce themselves. We will be capturing the discussion using a </a:t>
            </a:r>
            <a:r>
              <a:rPr lang="en-GB" dirty="0" err="1"/>
              <a:t>Jamboard</a:t>
            </a:r>
            <a:r>
              <a:rPr lang="en-GB" dirty="0"/>
              <a:t>, and taking notes within the sessions. We won’t share feedback from these discussions in this session, but we will be capturing and sharing the learning through a blog  we will publish soon. </a:t>
            </a:r>
          </a:p>
        </p:txBody>
      </p:sp>
      <p:sp>
        <p:nvSpPr>
          <p:cNvPr id="4" name="Slide Number Placeholder 3"/>
          <p:cNvSpPr>
            <a:spLocks noGrp="1"/>
          </p:cNvSpPr>
          <p:nvPr>
            <p:ph type="sldNum" sz="quarter" idx="5"/>
          </p:nvPr>
        </p:nvSpPr>
        <p:spPr/>
        <p:txBody>
          <a:bodyPr/>
          <a:lstStyle/>
          <a:p>
            <a:fld id="{B701CB9B-1360-4DEC-A3EA-D52F9C71B3F8}" type="slidenum">
              <a:rPr lang="en-GB" smtClean="0"/>
              <a:t>34</a:t>
            </a:fld>
            <a:endParaRPr lang="en-GB"/>
          </a:p>
        </p:txBody>
      </p:sp>
    </p:spTree>
    <p:extLst>
      <p:ext uri="{BB962C8B-B14F-4D97-AF65-F5344CB8AC3E}">
        <p14:creationId xmlns:p14="http://schemas.microsoft.com/office/powerpoint/2010/main" val="12226995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1CB9B-1360-4DEC-A3EA-D52F9C71B3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44330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That's it, we are very nearly at the end of today's event. But before we go...</a:t>
            </a:r>
          </a:p>
          <a:p>
            <a:r>
              <a:rPr lang="en-GB">
                <a:cs typeface="Calibri"/>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1CB9B-1360-4DEC-A3EA-D52F9C71B3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29285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https://www.visionforvolunteering.org.uk/take-action</a:t>
            </a:r>
            <a:endParaRPr lang="en-GB" dirty="0"/>
          </a:p>
          <a:p>
            <a:endParaRPr lang="en-GB" dirty="0">
              <a:cs typeface="Calibri"/>
            </a:endParaRPr>
          </a:p>
          <a:p>
            <a:pPr marL="171450" indent="-171450">
              <a:buFont typeface="Arial"/>
              <a:buChar char="•"/>
            </a:pPr>
            <a:r>
              <a:rPr lang="en-GB" b="1" dirty="0"/>
              <a:t>Share eval poll and link to form</a:t>
            </a:r>
            <a:endParaRPr lang="en-GB" b="1" dirty="0">
              <a:cs typeface="Calibri"/>
            </a:endParaRPr>
          </a:p>
          <a:p>
            <a:endParaRPr lang="en-GB" b="1" dirty="0">
              <a:cs typeface="Calibri"/>
            </a:endParaRPr>
          </a:p>
          <a:p>
            <a:r>
              <a:rPr lang="en-GB" dirty="0">
                <a:cs typeface="Calibri" panose="020F0502020204030204"/>
              </a:rPr>
              <a:t>The Vision for Volunteering </a:t>
            </a:r>
            <a:r>
              <a:rPr lang="en-GB" b="1" dirty="0">
                <a:cs typeface="Calibri" panose="020F0502020204030204"/>
              </a:rPr>
              <a:t>is ambitious</a:t>
            </a:r>
            <a:r>
              <a:rPr lang="en-GB" dirty="0">
                <a:cs typeface="Calibri" panose="020F0502020204030204"/>
              </a:rPr>
              <a:t> and we hope it will guide us over the course next ten years. </a:t>
            </a:r>
          </a:p>
          <a:p>
            <a:endParaRPr lang="en-GB" dirty="0">
              <a:cs typeface="Calibri" panose="020F0502020204030204"/>
            </a:endParaRPr>
          </a:p>
          <a:p>
            <a:r>
              <a:rPr lang="en-GB" dirty="0"/>
              <a:t>The launch of the Vision for Volunteering is just the beginning. </a:t>
            </a:r>
            <a:endParaRPr lang="en-US" dirty="0"/>
          </a:p>
          <a:p>
            <a:endParaRPr lang="en-GB" dirty="0"/>
          </a:p>
          <a:p>
            <a:r>
              <a:rPr lang="en-GB" dirty="0"/>
              <a:t>We're excited to continue the conversation about how volunteering can navigate the challenges ahead, and continue to create positive change in our communities over the course of the next 10 years, to 2032 and beyond. </a:t>
            </a:r>
            <a:endParaRPr lang="en-US" dirty="0"/>
          </a:p>
          <a:p>
            <a:r>
              <a:rPr lang="en-GB" dirty="0"/>
              <a:t>  </a:t>
            </a:r>
            <a:endParaRPr lang="en-US" dirty="0">
              <a:cs typeface="Calibri"/>
            </a:endParaRPr>
          </a:p>
          <a:p>
            <a:r>
              <a:rPr lang="en-GB" dirty="0"/>
              <a:t>Turning the vision for volunteering it into reality </a:t>
            </a:r>
            <a:r>
              <a:rPr lang="en-GB" b="1" dirty="0"/>
              <a:t>requires action </a:t>
            </a:r>
            <a:r>
              <a:rPr lang="en-GB" dirty="0"/>
              <a:t>from us all.</a:t>
            </a:r>
            <a:endParaRPr lang="en-US" dirty="0"/>
          </a:p>
          <a:p>
            <a:endParaRPr lang="en-GB" dirty="0">
              <a:cs typeface="Calibri" panose="020F0502020204030204"/>
            </a:endParaRPr>
          </a:p>
          <a:p>
            <a:r>
              <a:rPr lang="en-GB" dirty="0">
                <a:cs typeface="Calibri" panose="020F0502020204030204"/>
              </a:rPr>
              <a:t>So we're looking to you – everyone joining us online today and all of our sector colleagues – to share your commitments of how you can help bring the vision to life around the </a:t>
            </a:r>
            <a:r>
              <a:rPr lang="en-GB" b="1" dirty="0">
                <a:cs typeface="Calibri" panose="020F0502020204030204"/>
              </a:rPr>
              <a:t>five</a:t>
            </a:r>
            <a:r>
              <a:rPr lang="en-GB" b="1" dirty="0"/>
              <a:t> key themes </a:t>
            </a:r>
            <a:endParaRPr lang="en-GB" dirty="0"/>
          </a:p>
          <a:p>
            <a:endParaRPr lang="en-GB" dirty="0"/>
          </a:p>
          <a:p>
            <a:pPr marL="171450" indent="-171450">
              <a:buFont typeface="Arial"/>
              <a:buChar char="•"/>
            </a:pPr>
            <a:r>
              <a:rPr lang="en-GB" dirty="0"/>
              <a:t>awareness and appreciation of volunteering; </a:t>
            </a:r>
          </a:p>
          <a:p>
            <a:pPr marL="171450" indent="-171450">
              <a:buFont typeface="Arial"/>
              <a:buChar char="•"/>
            </a:pPr>
            <a:r>
              <a:rPr lang="en-GB" dirty="0"/>
              <a:t>power; </a:t>
            </a:r>
          </a:p>
          <a:p>
            <a:pPr marL="171450" indent="-171450">
              <a:buFont typeface="Arial"/>
              <a:buChar char="•"/>
            </a:pPr>
            <a:r>
              <a:rPr lang="en-GB" dirty="0"/>
              <a:t>equity and inclusion; </a:t>
            </a:r>
            <a:endParaRPr lang="en-GB" dirty="0">
              <a:cs typeface="Calibri" panose="020F0502020204030204"/>
            </a:endParaRPr>
          </a:p>
          <a:p>
            <a:pPr marL="171450" indent="-171450">
              <a:buFont typeface="Arial"/>
              <a:buChar char="•"/>
            </a:pPr>
            <a:r>
              <a:rPr lang="en-GB" dirty="0"/>
              <a:t>collaboration; </a:t>
            </a:r>
          </a:p>
          <a:p>
            <a:pPr marL="171450" indent="-171450">
              <a:buFont typeface="Arial"/>
              <a:buChar char="•"/>
            </a:pPr>
            <a:r>
              <a:rPr lang="en-GB" dirty="0"/>
              <a:t>and experimentation </a:t>
            </a:r>
            <a:endParaRPr lang="en-GB" dirty="0">
              <a:cs typeface="Calibri" panose="020F0502020204030204"/>
            </a:endParaRPr>
          </a:p>
          <a:p>
            <a:pPr marL="171450" indent="-171450">
              <a:buFont typeface="Arial"/>
              <a:buChar char="•"/>
            </a:pPr>
            <a:endParaRPr lang="en-GB" dirty="0"/>
          </a:p>
          <a:p>
            <a:r>
              <a:rPr lang="en-GB" dirty="0"/>
              <a:t>And how volunteering within your organisations can adapt and evolve around each of these thematic areas. </a:t>
            </a:r>
            <a:endParaRPr lang="en-GB" dirty="0">
              <a:cs typeface="Calibri" panose="020F0502020204030204"/>
            </a:endParaRPr>
          </a:p>
          <a:p>
            <a:endParaRPr lang="en-GB" dirty="0"/>
          </a:p>
          <a:p>
            <a:r>
              <a:rPr lang="en-GB" dirty="0">
                <a:cs typeface="Calibri" panose="020F0502020204030204"/>
              </a:rPr>
              <a:t>You can share your commitments via the Vision for Volunteering website.</a:t>
            </a:r>
          </a:p>
          <a:p>
            <a:endParaRPr lang="en-GB" dirty="0">
              <a:cs typeface="Calibri" panose="020F0502020204030204"/>
            </a:endParaRPr>
          </a:p>
          <a:p>
            <a:r>
              <a:rPr lang="en-GB" dirty="0">
                <a:cs typeface="Calibri" panose="020F0502020204030204"/>
              </a:rPr>
              <a:t>/// </a:t>
            </a:r>
          </a:p>
          <a:p>
            <a:endParaRPr lang="en-GB" dirty="0">
              <a:cs typeface="Calibri" panose="020F0502020204030204"/>
            </a:endParaRPr>
          </a:p>
          <a:p>
            <a:r>
              <a:rPr lang="en-GB" dirty="0">
                <a:cs typeface="Calibri" panose="020F0502020204030204"/>
              </a:rPr>
              <a:t>Of course, there are still 9 years and 361 days that this Vision will run for – make sure that you get all the latest updates and developments straight to your inbox by signing up for vision updates. </a:t>
            </a:r>
          </a:p>
          <a:p>
            <a:endParaRPr lang="en-GB" dirty="0">
              <a:cs typeface="Calibri" panose="020F0502020204030204"/>
            </a:endParaRPr>
          </a:p>
          <a:p>
            <a:r>
              <a:rPr lang="en-GB" dirty="0">
                <a:cs typeface="Calibri" panose="020F0502020204030204"/>
              </a:rPr>
              <a:t>/////</a:t>
            </a:r>
          </a:p>
          <a:p>
            <a:endParaRPr lang="en-GB" dirty="0">
              <a:cs typeface="Calibri" panose="020F0502020204030204"/>
            </a:endParaRPr>
          </a:p>
          <a:p>
            <a:r>
              <a:rPr lang="en-GB" dirty="0">
                <a:cs typeface="Calibri" panose="020F0502020204030204"/>
              </a:rPr>
              <a:t>So that brings today's event to a close. In just a moment, an anonymous poll will appear on your screen to get your initial feedback on todays event </a:t>
            </a:r>
          </a:p>
          <a:p>
            <a:endParaRPr lang="en-GB" dirty="0">
              <a:cs typeface="Calibri" panose="020F0502020204030204"/>
            </a:endParaRPr>
          </a:p>
          <a:p>
            <a:r>
              <a:rPr lang="en-GB" dirty="0">
                <a:cs typeface="Calibri" panose="020F0502020204030204"/>
              </a:rPr>
              <a:t>A link to a survey monkey evaluation will also be shared in the chat – it will only take a couple of minutes this to complete and this is where you can tell us what further advice, support or resources you'd like to see from NCVO to help bring the Vision to life. </a:t>
            </a:r>
          </a:p>
          <a:p>
            <a:endParaRPr lang="en-GB" dirty="0">
              <a:cs typeface="Calibri" panose="020F0502020204030204"/>
            </a:endParaRPr>
          </a:p>
          <a:p>
            <a:r>
              <a:rPr lang="en-GB" dirty="0">
                <a:cs typeface="Calibri" panose="020F0502020204030204"/>
              </a:rPr>
              <a:t>Thanks to all of our guest speakers today who offered reflections from the sector – Rubel, Kunle and Amy – to Sarah and Paul, to our breakout group facilitators and Jarina, Ben and Jenny for fielding today’s questions . </a:t>
            </a:r>
          </a:p>
          <a:p>
            <a:endParaRPr lang="en-GB" dirty="0">
              <a:cs typeface="Calibri" panose="020F0502020204030204"/>
            </a:endParaRPr>
          </a:p>
          <a:p>
            <a:r>
              <a:rPr lang="en-GB" dirty="0">
                <a:cs typeface="Calibri" panose="020F0502020204030204"/>
              </a:rPr>
              <a:t>Final thanks goes to you – everyone joining us online today – we hope you're as excited about the Vision for Volunteering as we are! </a:t>
            </a:r>
          </a:p>
          <a:p>
            <a:endParaRPr lang="en-GB" dirty="0">
              <a:cs typeface="Calibri" panose="020F0502020204030204"/>
            </a:endParaRPr>
          </a:p>
          <a:p>
            <a:r>
              <a:rPr lang="en-GB" dirty="0">
                <a:cs typeface="Calibri" panose="020F0502020204030204"/>
              </a:rPr>
              <a:t>Until next time, have lovely afternoon. </a:t>
            </a:r>
          </a:p>
          <a:p>
            <a:endParaRPr lang="en-GB" dirty="0"/>
          </a:p>
          <a:p>
            <a:endParaRPr lang="en-GB" dirty="0"/>
          </a:p>
          <a:p>
            <a:endParaRPr lang="en-GB" dirty="0"/>
          </a:p>
          <a:p>
            <a:endParaRPr lang="en-GB" dirty="0"/>
          </a:p>
          <a:p>
            <a:r>
              <a:rPr lang="en-GB" dirty="0"/>
              <a:t> </a:t>
            </a:r>
            <a:endParaRPr lang="en-GB" dirty="0">
              <a:cs typeface="Calibri"/>
            </a:endParaRPr>
          </a:p>
        </p:txBody>
      </p:sp>
      <p:sp>
        <p:nvSpPr>
          <p:cNvPr id="4" name="Slide Number Placeholder 3"/>
          <p:cNvSpPr>
            <a:spLocks noGrp="1"/>
          </p:cNvSpPr>
          <p:nvPr>
            <p:ph type="sldNum" sz="quarter" idx="5"/>
          </p:nvPr>
        </p:nvSpPr>
        <p:spPr/>
        <p:txBody>
          <a:bodyPr/>
          <a:lstStyle/>
          <a:p>
            <a:fld id="{B701CB9B-1360-4DEC-A3EA-D52F9C71B3F8}" type="slidenum">
              <a:rPr lang="en-GB" smtClean="0"/>
              <a:t>37</a:t>
            </a:fld>
            <a:endParaRPr lang="en-GB"/>
          </a:p>
        </p:txBody>
      </p:sp>
    </p:spTree>
    <p:extLst>
      <p:ext uri="{BB962C8B-B14F-4D97-AF65-F5344CB8AC3E}">
        <p14:creationId xmlns:p14="http://schemas.microsoft.com/office/powerpoint/2010/main" val="29757719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8C84796-40D2-4E43-82FE-0D0C1A37C695}" type="slidenum">
              <a:rPr lang="en-GB" smtClean="0"/>
              <a:t>38</a:t>
            </a:fld>
            <a:endParaRPr lang="en-GB"/>
          </a:p>
        </p:txBody>
      </p:sp>
    </p:spTree>
    <p:extLst>
      <p:ext uri="{BB962C8B-B14F-4D97-AF65-F5344CB8AC3E}">
        <p14:creationId xmlns:p14="http://schemas.microsoft.com/office/powerpoint/2010/main" val="6646335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NCVO has a long history of supporting volunteering and volunteers. We carry out research which gives us evidence of who volunteers, what their experiences are like, and what the impact of volunteering is. </a:t>
            </a:r>
          </a:p>
          <a:p>
            <a:br>
              <a:rPr lang="en-GB"/>
            </a:br>
            <a:r>
              <a:rPr lang="en-GB"/>
              <a:t>We know that currently not everyone is equally able to volunteer, and some volunteers have a less positive experience than others. We can do more to make sure that volunteering can be at its best. </a:t>
            </a:r>
          </a:p>
          <a:p>
            <a:endParaRPr lang="en-GB"/>
          </a:p>
          <a:p>
            <a:r>
              <a:rPr lang="en-GB"/>
              <a:t>Early last year we started to have conversations about how we could address these challenges, and how we could explore what future we want for volunteering in England.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1CB9B-1360-4DEC-A3EA-D52F9C71B3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20702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There are a range of challenges affecting volunteering in England. We recognised that we had a vital role to play in coming together to better understand these challenges, and begin work to overcome them. </a:t>
            </a:r>
          </a:p>
          <a:p>
            <a:endParaRPr lang="en-GB"/>
          </a:p>
          <a:p>
            <a:r>
              <a:rPr lang="en-GB"/>
              <a:t>The volunteering environment is complex and dynamic. There is not just one solution which could create positive change for volunteering, and organisations and groups involved will need to play a role in building a better future.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1CB9B-1360-4DEC-A3EA-D52F9C71B3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54953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1CB9B-1360-4DEC-A3EA-D52F9C71B3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95167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1CB9B-1360-4DEC-A3EA-D52F9C71B3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59734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1CB9B-1360-4DEC-A3EA-D52F9C71B3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8455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hlinkClick r:id="rId3"/>
              </a:rPr>
              <a:t>https://www.visionforvolunteering.org.uk/the-vision</a:t>
            </a:r>
            <a:endParaRPr lang="en-GB" dirty="0"/>
          </a:p>
          <a:p>
            <a:endParaRPr lang="en-GB" dirty="0">
              <a:cs typeface="Calibri"/>
            </a:endParaRPr>
          </a:p>
          <a:p>
            <a:r>
              <a:rPr lang="en-GB" dirty="0">
                <a:cs typeface="Calibri"/>
              </a:rPr>
              <a:t>So, to introduce the Vision for Volunteering – I'm pleased to hand you over to two of the steering group members: </a:t>
            </a:r>
          </a:p>
          <a:p>
            <a:endParaRPr lang="en-GB" dirty="0">
              <a:cs typeface="Calibri"/>
            </a:endParaRPr>
          </a:p>
          <a:p>
            <a:r>
              <a:rPr lang="en-GB" dirty="0">
                <a:cs typeface="Calibri"/>
              </a:rPr>
              <a:t>First, we’ll hear from </a:t>
            </a:r>
          </a:p>
          <a:p>
            <a:r>
              <a:rPr lang="en-GB" dirty="0">
                <a:cs typeface="Calibri"/>
              </a:rPr>
              <a:t>Sarah Vibert, the chief executive at NCVO, </a:t>
            </a:r>
          </a:p>
          <a:p>
            <a:endParaRPr lang="en-GB" dirty="0">
              <a:cs typeface="Calibri"/>
            </a:endParaRPr>
          </a:p>
          <a:p>
            <a:r>
              <a:rPr lang="en-GB" dirty="0">
                <a:cs typeface="Calibri"/>
              </a:rPr>
              <a:t>And then Sarah will be followed by </a:t>
            </a:r>
          </a:p>
          <a:p>
            <a:r>
              <a:rPr lang="en-GB" dirty="0">
                <a:cs typeface="Calibri"/>
              </a:rPr>
              <a:t>Paul Reddish, the chief executive at Volunteering Matters .</a:t>
            </a:r>
          </a:p>
          <a:p>
            <a:endParaRPr lang="en-GB" dirty="0">
              <a:cs typeface="Calibri"/>
            </a:endParaRPr>
          </a:p>
          <a:p>
            <a:r>
              <a:rPr lang="en-GB" dirty="0">
                <a:cs typeface="Calibri"/>
              </a:rPr>
              <a:t>But to kick things off this morning – Sarah, over to you </a:t>
            </a:r>
          </a:p>
        </p:txBody>
      </p:sp>
      <p:sp>
        <p:nvSpPr>
          <p:cNvPr id="4" name="Slide Number Placeholder 3"/>
          <p:cNvSpPr>
            <a:spLocks noGrp="1"/>
          </p:cNvSpPr>
          <p:nvPr>
            <p:ph type="sldNum" sz="quarter" idx="5"/>
          </p:nvPr>
        </p:nvSpPr>
        <p:spPr/>
        <p:txBody>
          <a:bodyPr/>
          <a:lstStyle/>
          <a:p>
            <a:fld id="{B701CB9B-1360-4DEC-A3EA-D52F9C71B3F8}" type="slidenum">
              <a:rPr lang="en-GB" smtClean="0"/>
              <a:t>4</a:t>
            </a:fld>
            <a:endParaRPr lang="en-GB"/>
          </a:p>
        </p:txBody>
      </p:sp>
    </p:spTree>
    <p:extLst>
      <p:ext uri="{BB962C8B-B14F-4D97-AF65-F5344CB8AC3E}">
        <p14:creationId xmlns:p14="http://schemas.microsoft.com/office/powerpoint/2010/main" val="21375718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1CB9B-1360-4DEC-A3EA-D52F9C71B3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6203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1CB9B-1360-4DEC-A3EA-D52F9C71B3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2070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1CB9B-1360-4DEC-A3EA-D52F9C71B3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5495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1CB9B-1360-4DEC-A3EA-D52F9C71B3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9516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1CB9B-1360-4DEC-A3EA-D52F9C71B3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5973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hlinkClick r:id="rId3"/>
              </a:rPr>
              <a:t>https://www.visionforvolunteering.org.uk/the-vision</a:t>
            </a:r>
            <a:endParaRPr lang="en-GB"/>
          </a:p>
          <a:p>
            <a:endParaRPr lang="en-GB">
              <a:cs typeface="Calibri"/>
            </a:endParaRPr>
          </a:p>
          <a:p>
            <a:r>
              <a:rPr lang="en-GB">
                <a:cs typeface="Calibri"/>
              </a:rPr>
              <a:t>So to kick things off – and introduce the Vision for Volunteering – I'm pleased to hand you over to two of the Vision for Volunteering steering group members: </a:t>
            </a:r>
          </a:p>
          <a:p>
            <a:endParaRPr lang="en-GB">
              <a:cs typeface="Calibri"/>
            </a:endParaRPr>
          </a:p>
          <a:p>
            <a:r>
              <a:rPr lang="en-GB">
                <a:cs typeface="Calibri"/>
              </a:rPr>
              <a:t>Sarah Vibert, the chief executive at NCVO, </a:t>
            </a:r>
          </a:p>
          <a:p>
            <a:r>
              <a:rPr lang="en-GB">
                <a:cs typeface="Calibri"/>
              </a:rPr>
              <a:t>And </a:t>
            </a:r>
          </a:p>
          <a:p>
            <a:r>
              <a:rPr lang="en-GB">
                <a:cs typeface="Calibri"/>
              </a:rPr>
              <a:t>Paul Reddish, the chief executive at Volunteering Matters .</a:t>
            </a:r>
          </a:p>
        </p:txBody>
      </p:sp>
      <p:sp>
        <p:nvSpPr>
          <p:cNvPr id="4" name="Slide Number Placeholder 3"/>
          <p:cNvSpPr>
            <a:spLocks noGrp="1"/>
          </p:cNvSpPr>
          <p:nvPr>
            <p:ph type="sldNum" sz="quarter" idx="5"/>
          </p:nvPr>
        </p:nvSpPr>
        <p:spPr/>
        <p:txBody>
          <a:bodyPr/>
          <a:lstStyle/>
          <a:p>
            <a:fld id="{B701CB9B-1360-4DEC-A3EA-D52F9C71B3F8}" type="slidenum">
              <a:rPr lang="en-GB" smtClean="0"/>
              <a:t>9</a:t>
            </a:fld>
            <a:endParaRPr lang="en-GB"/>
          </a:p>
        </p:txBody>
      </p:sp>
    </p:spTree>
    <p:extLst>
      <p:ext uri="{BB962C8B-B14F-4D97-AF65-F5344CB8AC3E}">
        <p14:creationId xmlns:p14="http://schemas.microsoft.com/office/powerpoint/2010/main" val="3560543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rgbClr val="522A6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960000" y="709632"/>
            <a:ext cx="5616053" cy="773587"/>
          </a:xfrm>
        </p:spPr>
        <p:txBody>
          <a:bodyPr/>
          <a:lstStyle>
            <a:lvl1pPr>
              <a:lnSpc>
                <a:spcPct val="80000"/>
              </a:lnSpc>
              <a:defRPr sz="2800" b="1" cap="all" baseline="0">
                <a:solidFill>
                  <a:schemeClr val="bg1"/>
                </a:solidFill>
                <a:latin typeface="Calibri" panose="020F0502020204030204" pitchFamily="34" charset="0"/>
              </a:defRPr>
            </a:lvl1pPr>
          </a:lstStyle>
          <a:p>
            <a:r>
              <a:rPr lang="en-US"/>
              <a:t>Click to edit Master title style</a:t>
            </a:r>
            <a:endParaRPr lang="en-GB"/>
          </a:p>
        </p:txBody>
      </p:sp>
      <p:sp>
        <p:nvSpPr>
          <p:cNvPr id="4" name="Date Placeholder 3"/>
          <p:cNvSpPr>
            <a:spLocks noGrp="1"/>
          </p:cNvSpPr>
          <p:nvPr>
            <p:ph type="dt" sz="half" idx="10"/>
          </p:nvPr>
        </p:nvSpPr>
        <p:spPr bwMode="white">
          <a:xfrm>
            <a:off x="960001" y="1520848"/>
            <a:ext cx="3215787" cy="540000"/>
          </a:xfrm>
        </p:spPr>
        <p:txBody>
          <a:bodyPr/>
          <a:lstStyle>
            <a:lvl1pPr>
              <a:defRPr sz="1801" cap="all" baseline="0">
                <a:solidFill>
                  <a:schemeClr val="bg1"/>
                </a:solidFill>
                <a:latin typeface="Calibri" panose="020F0502020204030204" pitchFamily="34" charset="0"/>
              </a:defRPr>
            </a:lvl1pPr>
          </a:lstStyle>
          <a:p>
            <a:endParaRPr lang="en-GB"/>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3288" y="1553566"/>
            <a:ext cx="4111760" cy="4986538"/>
          </a:xfrm>
          <a:prstGeom prst="rect">
            <a:avLst/>
          </a:prstGeom>
        </p:spPr>
      </p:pic>
    </p:spTree>
    <p:extLst>
      <p:ext uri="{BB962C8B-B14F-4D97-AF65-F5344CB8AC3E}">
        <p14:creationId xmlns:p14="http://schemas.microsoft.com/office/powerpoint/2010/main" val="3295876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 white">
    <p:bg>
      <p:bgPr>
        <a:solidFill>
          <a:srgbClr val="522A6B"/>
        </a:solidFill>
        <a:effectLst/>
      </p:bgPr>
    </p:bg>
    <p:spTree>
      <p:nvGrpSpPr>
        <p:cNvPr id="1" name=""/>
        <p:cNvGrpSpPr/>
        <p:nvPr/>
      </p:nvGrpSpPr>
      <p:grpSpPr>
        <a:xfrm>
          <a:off x="0" y="0"/>
          <a:ext cx="0" cy="0"/>
          <a:chOff x="0" y="0"/>
          <a:chExt cx="0" cy="0"/>
        </a:xfrm>
      </p:grpSpPr>
      <p:sp>
        <p:nvSpPr>
          <p:cNvPr id="12" name="Rectangle 6"/>
          <p:cNvSpPr/>
          <p:nvPr userDrawn="1"/>
        </p:nvSpPr>
        <p:spPr>
          <a:xfrm>
            <a:off x="1" y="0"/>
            <a:ext cx="11376587" cy="6861976"/>
          </a:xfrm>
          <a:custGeom>
            <a:avLst/>
            <a:gdLst>
              <a:gd name="connsiteX0" fmla="*/ 0 w 8532440"/>
              <a:gd name="connsiteY0" fmla="*/ 0 h 6858000"/>
              <a:gd name="connsiteX1" fmla="*/ 8532440 w 8532440"/>
              <a:gd name="connsiteY1" fmla="*/ 0 h 6858000"/>
              <a:gd name="connsiteX2" fmla="*/ 8532440 w 8532440"/>
              <a:gd name="connsiteY2" fmla="*/ 6858000 h 6858000"/>
              <a:gd name="connsiteX3" fmla="*/ 0 w 8532440"/>
              <a:gd name="connsiteY3" fmla="*/ 6858000 h 6858000"/>
              <a:gd name="connsiteX4" fmla="*/ 0 w 8532440"/>
              <a:gd name="connsiteY4" fmla="*/ 0 h 6858000"/>
              <a:gd name="connsiteX0" fmla="*/ 0 w 8532440"/>
              <a:gd name="connsiteY0" fmla="*/ 0 h 6858000"/>
              <a:gd name="connsiteX1" fmla="*/ 8532440 w 8532440"/>
              <a:gd name="connsiteY1" fmla="*/ 0 h 6858000"/>
              <a:gd name="connsiteX2" fmla="*/ 5145184 w 8532440"/>
              <a:gd name="connsiteY2" fmla="*/ 6854025 h 6858000"/>
              <a:gd name="connsiteX3" fmla="*/ 0 w 8532440"/>
              <a:gd name="connsiteY3" fmla="*/ 6858000 h 6858000"/>
              <a:gd name="connsiteX4" fmla="*/ 0 w 8532440"/>
              <a:gd name="connsiteY4" fmla="*/ 0 h 6858000"/>
              <a:gd name="connsiteX0" fmla="*/ 0 w 8532440"/>
              <a:gd name="connsiteY0" fmla="*/ 0 h 6858000"/>
              <a:gd name="connsiteX1" fmla="*/ 8532440 w 8532440"/>
              <a:gd name="connsiteY1" fmla="*/ 0 h 6858000"/>
              <a:gd name="connsiteX2" fmla="*/ 5145184 w 8532440"/>
              <a:gd name="connsiteY2" fmla="*/ 6830171 h 6858000"/>
              <a:gd name="connsiteX3" fmla="*/ 0 w 8532440"/>
              <a:gd name="connsiteY3" fmla="*/ 6858000 h 6858000"/>
              <a:gd name="connsiteX4" fmla="*/ 0 w 8532440"/>
              <a:gd name="connsiteY4" fmla="*/ 0 h 6858000"/>
              <a:gd name="connsiteX0" fmla="*/ 0 w 8532440"/>
              <a:gd name="connsiteY0" fmla="*/ 0 h 6861976"/>
              <a:gd name="connsiteX1" fmla="*/ 8532440 w 8532440"/>
              <a:gd name="connsiteY1" fmla="*/ 0 h 6861976"/>
              <a:gd name="connsiteX2" fmla="*/ 5145184 w 8532440"/>
              <a:gd name="connsiteY2" fmla="*/ 6861976 h 6861976"/>
              <a:gd name="connsiteX3" fmla="*/ 0 w 8532440"/>
              <a:gd name="connsiteY3" fmla="*/ 6858000 h 6861976"/>
              <a:gd name="connsiteX4" fmla="*/ 0 w 8532440"/>
              <a:gd name="connsiteY4" fmla="*/ 0 h 6861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2440" h="6861976">
                <a:moveTo>
                  <a:pt x="0" y="0"/>
                </a:moveTo>
                <a:lnTo>
                  <a:pt x="8532440" y="0"/>
                </a:lnTo>
                <a:lnTo>
                  <a:pt x="5145184" y="6861976"/>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8" name="Rectangle 6"/>
          <p:cNvSpPr/>
          <p:nvPr userDrawn="1"/>
        </p:nvSpPr>
        <p:spPr>
          <a:xfrm>
            <a:off x="2840235" y="0"/>
            <a:ext cx="8532440" cy="6861976"/>
          </a:xfrm>
          <a:custGeom>
            <a:avLst/>
            <a:gdLst>
              <a:gd name="connsiteX0" fmla="*/ 0 w 8532440"/>
              <a:gd name="connsiteY0" fmla="*/ 0 h 6858000"/>
              <a:gd name="connsiteX1" fmla="*/ 8532440 w 8532440"/>
              <a:gd name="connsiteY1" fmla="*/ 0 h 6858000"/>
              <a:gd name="connsiteX2" fmla="*/ 8532440 w 8532440"/>
              <a:gd name="connsiteY2" fmla="*/ 6858000 h 6858000"/>
              <a:gd name="connsiteX3" fmla="*/ 0 w 8532440"/>
              <a:gd name="connsiteY3" fmla="*/ 6858000 h 6858000"/>
              <a:gd name="connsiteX4" fmla="*/ 0 w 8532440"/>
              <a:gd name="connsiteY4" fmla="*/ 0 h 6858000"/>
              <a:gd name="connsiteX0" fmla="*/ 0 w 8532440"/>
              <a:gd name="connsiteY0" fmla="*/ 0 h 6858000"/>
              <a:gd name="connsiteX1" fmla="*/ 8532440 w 8532440"/>
              <a:gd name="connsiteY1" fmla="*/ 0 h 6858000"/>
              <a:gd name="connsiteX2" fmla="*/ 5145184 w 8532440"/>
              <a:gd name="connsiteY2" fmla="*/ 6854025 h 6858000"/>
              <a:gd name="connsiteX3" fmla="*/ 0 w 8532440"/>
              <a:gd name="connsiteY3" fmla="*/ 6858000 h 6858000"/>
              <a:gd name="connsiteX4" fmla="*/ 0 w 8532440"/>
              <a:gd name="connsiteY4" fmla="*/ 0 h 6858000"/>
              <a:gd name="connsiteX0" fmla="*/ 0 w 8532440"/>
              <a:gd name="connsiteY0" fmla="*/ 0 h 6858000"/>
              <a:gd name="connsiteX1" fmla="*/ 8532440 w 8532440"/>
              <a:gd name="connsiteY1" fmla="*/ 0 h 6858000"/>
              <a:gd name="connsiteX2" fmla="*/ 5145184 w 8532440"/>
              <a:gd name="connsiteY2" fmla="*/ 6830171 h 6858000"/>
              <a:gd name="connsiteX3" fmla="*/ 0 w 8532440"/>
              <a:gd name="connsiteY3" fmla="*/ 6858000 h 6858000"/>
              <a:gd name="connsiteX4" fmla="*/ 0 w 8532440"/>
              <a:gd name="connsiteY4" fmla="*/ 0 h 6858000"/>
              <a:gd name="connsiteX0" fmla="*/ 0 w 8532440"/>
              <a:gd name="connsiteY0" fmla="*/ 0 h 6861976"/>
              <a:gd name="connsiteX1" fmla="*/ 8532440 w 8532440"/>
              <a:gd name="connsiteY1" fmla="*/ 0 h 6861976"/>
              <a:gd name="connsiteX2" fmla="*/ 5145184 w 8532440"/>
              <a:gd name="connsiteY2" fmla="*/ 6861976 h 6861976"/>
              <a:gd name="connsiteX3" fmla="*/ 0 w 8532440"/>
              <a:gd name="connsiteY3" fmla="*/ 6858000 h 6861976"/>
              <a:gd name="connsiteX4" fmla="*/ 0 w 8532440"/>
              <a:gd name="connsiteY4" fmla="*/ 0 h 6861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2440" h="6861976">
                <a:moveTo>
                  <a:pt x="0" y="0"/>
                </a:moveTo>
                <a:lnTo>
                  <a:pt x="8532440" y="0"/>
                </a:lnTo>
                <a:lnTo>
                  <a:pt x="5145184" y="6861976"/>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6" name="Title 1"/>
          <p:cNvSpPr>
            <a:spLocks noGrp="1"/>
          </p:cNvSpPr>
          <p:nvPr>
            <p:ph type="title" hasCustomPrompt="1"/>
          </p:nvPr>
        </p:nvSpPr>
        <p:spPr>
          <a:xfrm>
            <a:off x="960000" y="709613"/>
            <a:ext cx="6768181" cy="631156"/>
          </a:xfrm>
        </p:spPr>
        <p:txBody>
          <a:bodyPr anchor="t"/>
          <a:lstStyle>
            <a:lvl1pPr algn="l">
              <a:lnSpc>
                <a:spcPct val="90000"/>
              </a:lnSpc>
              <a:defRPr sz="3401" b="1" cap="all">
                <a:latin typeface="Calibri" panose="020F0502020204030204" pitchFamily="34" charset="0"/>
              </a:defRPr>
            </a:lvl1pPr>
          </a:lstStyle>
          <a:p>
            <a:r>
              <a:rPr lang="en-US"/>
              <a:t>Add part number</a:t>
            </a:r>
            <a:endParaRPr lang="en-GB"/>
          </a:p>
        </p:txBody>
      </p:sp>
      <p:sp>
        <p:nvSpPr>
          <p:cNvPr id="7" name="Text Placeholder 2"/>
          <p:cNvSpPr>
            <a:spLocks noGrp="1"/>
          </p:cNvSpPr>
          <p:nvPr>
            <p:ph type="body" idx="1" hasCustomPrompt="1"/>
          </p:nvPr>
        </p:nvSpPr>
        <p:spPr>
          <a:xfrm>
            <a:off x="960000" y="1196752"/>
            <a:ext cx="6768181" cy="1224136"/>
          </a:xfrm>
          <a:prstGeom prst="rect">
            <a:avLst/>
          </a:prstGeom>
        </p:spPr>
        <p:txBody>
          <a:bodyPr anchor="t"/>
          <a:lstStyle>
            <a:lvl1pPr marL="0" indent="0">
              <a:lnSpc>
                <a:spcPct val="90000"/>
              </a:lnSpc>
              <a:buNone/>
              <a:defRPr sz="3401" b="0" cap="all" baseline="0">
                <a:solidFill>
                  <a:schemeClr val="bg2"/>
                </a:solidFill>
                <a:latin typeface="Calibri Light" panose="020F0302020204030204" pitchFamily="34" charset="0"/>
              </a:defRPr>
            </a:lvl1pPr>
            <a:lvl2pPr marL="457166" indent="0">
              <a:buNone/>
              <a:defRPr sz="1801">
                <a:solidFill>
                  <a:schemeClr val="tx1">
                    <a:tint val="75000"/>
                  </a:schemeClr>
                </a:solidFill>
              </a:defRPr>
            </a:lvl2pPr>
            <a:lvl3pPr marL="914332" indent="0">
              <a:buNone/>
              <a:defRPr sz="1600">
                <a:solidFill>
                  <a:schemeClr val="tx1">
                    <a:tint val="75000"/>
                  </a:schemeClr>
                </a:solidFill>
              </a:defRPr>
            </a:lvl3pPr>
            <a:lvl4pPr marL="1371496" indent="0">
              <a:buNone/>
              <a:defRPr sz="1401">
                <a:solidFill>
                  <a:schemeClr val="tx1">
                    <a:tint val="75000"/>
                  </a:schemeClr>
                </a:solidFill>
              </a:defRPr>
            </a:lvl4pPr>
            <a:lvl5pPr marL="1828664" indent="0">
              <a:buNone/>
              <a:defRPr sz="1401">
                <a:solidFill>
                  <a:schemeClr val="tx1">
                    <a:tint val="75000"/>
                  </a:schemeClr>
                </a:solidFill>
              </a:defRPr>
            </a:lvl5pPr>
            <a:lvl6pPr marL="2285830" indent="0">
              <a:buNone/>
              <a:defRPr sz="1401">
                <a:solidFill>
                  <a:schemeClr val="tx1">
                    <a:tint val="75000"/>
                  </a:schemeClr>
                </a:solidFill>
              </a:defRPr>
            </a:lvl6pPr>
            <a:lvl7pPr marL="2742994" indent="0">
              <a:buNone/>
              <a:defRPr sz="1401">
                <a:solidFill>
                  <a:schemeClr val="tx1">
                    <a:tint val="75000"/>
                  </a:schemeClr>
                </a:solidFill>
              </a:defRPr>
            </a:lvl7pPr>
            <a:lvl8pPr marL="3200160" indent="0">
              <a:buNone/>
              <a:defRPr sz="1401">
                <a:solidFill>
                  <a:schemeClr val="tx1">
                    <a:tint val="75000"/>
                  </a:schemeClr>
                </a:solidFill>
              </a:defRPr>
            </a:lvl8pPr>
            <a:lvl9pPr marL="3657326" indent="0">
              <a:buNone/>
              <a:defRPr sz="1401">
                <a:solidFill>
                  <a:schemeClr val="tx1">
                    <a:tint val="75000"/>
                  </a:schemeClr>
                </a:solidFill>
              </a:defRPr>
            </a:lvl9pPr>
          </a:lstStyle>
          <a:p>
            <a:pPr lvl="0"/>
            <a:r>
              <a:rPr lang="en-US"/>
              <a:t>Add section title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8413" y="5652002"/>
            <a:ext cx="745199" cy="901118"/>
          </a:xfrm>
          <a:prstGeom prst="rect">
            <a:avLst/>
          </a:prstGeom>
        </p:spPr>
      </p:pic>
    </p:spTree>
    <p:extLst>
      <p:ext uri="{BB962C8B-B14F-4D97-AF65-F5344CB8AC3E}">
        <p14:creationId xmlns:p14="http://schemas.microsoft.com/office/powerpoint/2010/main" val="103206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200" cap="all" baseline="0"/>
            </a:lvl1pPr>
          </a:lstStyle>
          <a:p>
            <a:r>
              <a:rPr lang="en-US"/>
              <a:t>Main title</a:t>
            </a:r>
            <a:endParaRPr lang="en-GB"/>
          </a:p>
        </p:txBody>
      </p:sp>
      <p:sp>
        <p:nvSpPr>
          <p:cNvPr id="3" name="Content Placeholder 2"/>
          <p:cNvSpPr>
            <a:spLocks noGrp="1"/>
          </p:cNvSpPr>
          <p:nvPr>
            <p:ph idx="1"/>
          </p:nvPr>
        </p:nvSpPr>
        <p:spPr>
          <a:xfrm>
            <a:off x="958862" y="1988840"/>
            <a:ext cx="9696449" cy="4248448"/>
          </a:xfrm>
          <a:prstGeom prst="rect">
            <a:avLst/>
          </a:prstGeom>
        </p:spPr>
        <p:txBody>
          <a:bodyPr/>
          <a:lstStyle>
            <a:lvl1pPr>
              <a:spcAft>
                <a:spcPts val="1200"/>
              </a:spcAft>
              <a:defRPr sz="2800"/>
            </a:lvl1pPr>
            <a:lvl2pPr>
              <a:spcAft>
                <a:spcPts val="1200"/>
              </a:spcAft>
              <a:defRPr sz="2800"/>
            </a:lvl2pPr>
            <a:lvl3pPr>
              <a:spcAft>
                <a:spcPts val="601"/>
              </a:spcAft>
              <a:defRPr sz="2800"/>
            </a:lvl3pPr>
            <a:lvl4pPr>
              <a:spcAft>
                <a:spcPts val="601"/>
              </a:spcAft>
              <a:defRPr sz="2800"/>
            </a:lvl4pPr>
            <a:lvl5pPr>
              <a:spcAft>
                <a:spcPts val="601"/>
              </a:spcAft>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p:cNvSpPr>
            <a:spLocks noGrp="1"/>
          </p:cNvSpPr>
          <p:nvPr>
            <p:ph type="body" sz="quarter" idx="14" hasCustomPrompt="1"/>
          </p:nvPr>
        </p:nvSpPr>
        <p:spPr>
          <a:xfrm>
            <a:off x="958849" y="1199157"/>
            <a:ext cx="9696451" cy="699363"/>
          </a:xfrm>
          <a:prstGeom prst="rect">
            <a:avLst/>
          </a:prstGeom>
        </p:spPr>
        <p:txBody>
          <a:bodyPr/>
          <a:lstStyle>
            <a:lvl1pPr marL="0" marR="0" indent="0" algn="l" defTabSz="914332" rtl="0" eaLnBrk="1" fontAlgn="auto" latinLnBrk="0" hangingPunct="1">
              <a:lnSpc>
                <a:spcPct val="105000"/>
              </a:lnSpc>
              <a:spcBef>
                <a:spcPts val="0"/>
              </a:spcBef>
              <a:spcAft>
                <a:spcPts val="0"/>
              </a:spcAft>
              <a:buClr>
                <a:schemeClr val="bg2"/>
              </a:buClr>
              <a:buSzPct val="55000"/>
              <a:buFont typeface="Calibri" panose="020F0502020204030204" pitchFamily="34" charset="0"/>
              <a:buNone/>
              <a:tabLst/>
              <a:defRPr sz="3200" cap="all" baseline="0">
                <a:solidFill>
                  <a:schemeClr val="bg2"/>
                </a:solidFill>
                <a:latin typeface="Calibri Light" panose="020F0302020204030204" pitchFamily="34" charset="0"/>
              </a:defRPr>
            </a:lvl1pPr>
          </a:lstStyle>
          <a:p>
            <a:pPr marL="0" marR="0" lvl="0" indent="0" algn="l" defTabSz="914332" rtl="0" eaLnBrk="1" fontAlgn="auto" latinLnBrk="0" hangingPunct="1">
              <a:lnSpc>
                <a:spcPct val="105000"/>
              </a:lnSpc>
              <a:spcBef>
                <a:spcPts val="0"/>
              </a:spcBef>
              <a:spcAft>
                <a:spcPts val="0"/>
              </a:spcAft>
              <a:buClr>
                <a:schemeClr val="bg2"/>
              </a:buClr>
              <a:buSzPct val="55000"/>
              <a:buFont typeface="Calibri" panose="020F0502020204030204" pitchFamily="34" charset="0"/>
              <a:buNone/>
              <a:tabLst/>
              <a:defRPr/>
            </a:pPr>
            <a:r>
              <a:rPr lang="en-US"/>
              <a:t>Subtitle</a:t>
            </a:r>
            <a:endParaRPr lang="en-GB"/>
          </a:p>
          <a:p>
            <a:pPr lvl="0"/>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2691" y="5652002"/>
            <a:ext cx="749344" cy="906130"/>
          </a:xfrm>
          <a:prstGeom prst="rect">
            <a:avLst/>
          </a:prstGeom>
        </p:spPr>
      </p:pic>
    </p:spTree>
    <p:extLst>
      <p:ext uri="{BB962C8B-B14F-4D97-AF65-F5344CB8AC3E}">
        <p14:creationId xmlns:p14="http://schemas.microsoft.com/office/powerpoint/2010/main" val="121351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v background)">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185" y="260648"/>
            <a:ext cx="3960440" cy="4537512"/>
          </a:xfrm>
          <a:prstGeom prst="rect">
            <a:avLst/>
          </a:prstGeom>
        </p:spPr>
      </p:pic>
      <p:sp>
        <p:nvSpPr>
          <p:cNvPr id="2" name="Title 1"/>
          <p:cNvSpPr>
            <a:spLocks noGrp="1"/>
          </p:cNvSpPr>
          <p:nvPr>
            <p:ph type="title" hasCustomPrompt="1"/>
          </p:nvPr>
        </p:nvSpPr>
        <p:spPr/>
        <p:txBody>
          <a:bodyPr/>
          <a:lstStyle>
            <a:lvl1pPr>
              <a:defRPr sz="3200" cap="all" baseline="0"/>
            </a:lvl1pPr>
          </a:lstStyle>
          <a:p>
            <a:r>
              <a:rPr lang="en-US"/>
              <a:t>Main title</a:t>
            </a:r>
            <a:endParaRPr lang="en-GB"/>
          </a:p>
        </p:txBody>
      </p:sp>
      <p:sp>
        <p:nvSpPr>
          <p:cNvPr id="3" name="Content Placeholder 2"/>
          <p:cNvSpPr>
            <a:spLocks noGrp="1"/>
          </p:cNvSpPr>
          <p:nvPr>
            <p:ph idx="1"/>
          </p:nvPr>
        </p:nvSpPr>
        <p:spPr>
          <a:xfrm>
            <a:off x="958862" y="1988840"/>
            <a:ext cx="9696449" cy="4248448"/>
          </a:xfrm>
          <a:prstGeom prst="rect">
            <a:avLst/>
          </a:prstGeom>
        </p:spPr>
        <p:txBody>
          <a:bodyPr/>
          <a:lstStyle>
            <a:lvl1pPr>
              <a:spcAft>
                <a:spcPts val="1200"/>
              </a:spcAft>
              <a:defRPr sz="2800"/>
            </a:lvl1pPr>
            <a:lvl2pPr>
              <a:spcAft>
                <a:spcPts val="1200"/>
              </a:spcAft>
              <a:defRPr sz="2800"/>
            </a:lvl2pPr>
            <a:lvl3pPr>
              <a:spcAft>
                <a:spcPts val="601"/>
              </a:spcAft>
              <a:defRPr sz="2800"/>
            </a:lvl3pPr>
            <a:lvl4pPr>
              <a:spcAft>
                <a:spcPts val="601"/>
              </a:spcAft>
              <a:defRPr sz="2800"/>
            </a:lvl4pPr>
            <a:lvl5pPr>
              <a:spcAft>
                <a:spcPts val="601"/>
              </a:spcAft>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p:cNvSpPr>
            <a:spLocks noGrp="1"/>
          </p:cNvSpPr>
          <p:nvPr>
            <p:ph type="body" sz="quarter" idx="14" hasCustomPrompt="1"/>
          </p:nvPr>
        </p:nvSpPr>
        <p:spPr>
          <a:xfrm>
            <a:off x="958849" y="1199157"/>
            <a:ext cx="9696451" cy="699363"/>
          </a:xfrm>
          <a:prstGeom prst="rect">
            <a:avLst/>
          </a:prstGeom>
        </p:spPr>
        <p:txBody>
          <a:bodyPr/>
          <a:lstStyle>
            <a:lvl1pPr marL="0" marR="0" indent="0" algn="l" defTabSz="914332" rtl="0" eaLnBrk="1" fontAlgn="auto" latinLnBrk="0" hangingPunct="1">
              <a:lnSpc>
                <a:spcPct val="105000"/>
              </a:lnSpc>
              <a:spcBef>
                <a:spcPts val="0"/>
              </a:spcBef>
              <a:spcAft>
                <a:spcPts val="0"/>
              </a:spcAft>
              <a:buClr>
                <a:schemeClr val="bg2"/>
              </a:buClr>
              <a:buSzPct val="55000"/>
              <a:buFont typeface="Calibri" panose="020F0502020204030204" pitchFamily="34" charset="0"/>
              <a:buNone/>
              <a:tabLst/>
              <a:defRPr sz="3200" cap="all" baseline="0">
                <a:solidFill>
                  <a:schemeClr val="bg2"/>
                </a:solidFill>
                <a:latin typeface="Calibri Light" panose="020F0302020204030204" pitchFamily="34" charset="0"/>
              </a:defRPr>
            </a:lvl1pPr>
          </a:lstStyle>
          <a:p>
            <a:pPr marL="0" marR="0" lvl="0" indent="0" algn="l" defTabSz="914332" rtl="0" eaLnBrk="1" fontAlgn="auto" latinLnBrk="0" hangingPunct="1">
              <a:lnSpc>
                <a:spcPct val="105000"/>
              </a:lnSpc>
              <a:spcBef>
                <a:spcPts val="0"/>
              </a:spcBef>
              <a:spcAft>
                <a:spcPts val="0"/>
              </a:spcAft>
              <a:buClr>
                <a:schemeClr val="bg2"/>
              </a:buClr>
              <a:buSzPct val="55000"/>
              <a:buFont typeface="Calibri" panose="020F0502020204030204" pitchFamily="34" charset="0"/>
              <a:buNone/>
              <a:tabLst/>
              <a:defRPr/>
            </a:pPr>
            <a:r>
              <a:rPr lang="en-US"/>
              <a:t>Subtitle</a:t>
            </a:r>
            <a:endParaRPr lang="en-GB"/>
          </a:p>
          <a:p>
            <a:pPr lvl="0"/>
            <a:endParaRPr lang="en-GB"/>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2691" y="5652002"/>
            <a:ext cx="749344" cy="906130"/>
          </a:xfrm>
          <a:prstGeom prst="rect">
            <a:avLst/>
          </a:prstGeom>
        </p:spPr>
      </p:pic>
    </p:spTree>
    <p:extLst>
      <p:ext uri="{BB962C8B-B14F-4D97-AF65-F5344CB8AC3E}">
        <p14:creationId xmlns:p14="http://schemas.microsoft.com/office/powerpoint/2010/main" val="156988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58853" y="1989138"/>
            <a:ext cx="4656667" cy="4248150"/>
          </a:xfrm>
          <a:prstGeom prst="rect">
            <a:avLst/>
          </a:prstGeom>
        </p:spPr>
        <p:txBody>
          <a:bodyPr/>
          <a:lstStyle>
            <a:lvl1pPr>
              <a:spcAft>
                <a:spcPts val="1200"/>
              </a:spcAft>
              <a:defRPr sz="2800"/>
            </a:lvl1pPr>
            <a:lvl2pPr>
              <a:spcAft>
                <a:spcPts val="1200"/>
              </a:spcAft>
              <a:defRPr sz="2800"/>
            </a:lvl2pPr>
            <a:lvl3pPr>
              <a:spcAft>
                <a:spcPts val="601"/>
              </a:spcAft>
              <a:defRPr sz="2800"/>
            </a:lvl3pPr>
            <a:lvl4pPr>
              <a:spcAft>
                <a:spcPts val="601"/>
              </a:spcAft>
              <a:defRPr sz="2800"/>
            </a:lvl4pPr>
            <a:lvl5pPr>
              <a:spcAft>
                <a:spcPts val="601"/>
              </a:spcAft>
              <a:defRPr sz="2800"/>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000752" y="1989138"/>
            <a:ext cx="4654549" cy="4248150"/>
          </a:xfrm>
          <a:prstGeom prst="rect">
            <a:avLst/>
          </a:prstGeom>
        </p:spPr>
        <p:txBody>
          <a:bodyPr/>
          <a:lstStyle>
            <a:lvl1pPr>
              <a:spcAft>
                <a:spcPts val="1200"/>
              </a:spcAft>
              <a:defRPr sz="2800"/>
            </a:lvl1pPr>
            <a:lvl2pPr>
              <a:spcAft>
                <a:spcPts val="1200"/>
              </a:spcAft>
              <a:defRPr sz="2800"/>
            </a:lvl2pPr>
            <a:lvl3pPr>
              <a:spcAft>
                <a:spcPts val="601"/>
              </a:spcAft>
              <a:defRPr sz="2800"/>
            </a:lvl3pPr>
            <a:lvl4pPr>
              <a:spcAft>
                <a:spcPts val="601"/>
              </a:spcAft>
              <a:defRPr sz="2800"/>
            </a:lvl4pPr>
            <a:lvl5pPr>
              <a:spcAft>
                <a:spcPts val="601"/>
              </a:spcAft>
              <a:defRPr sz="2800"/>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p:cNvSpPr>
            <a:spLocks noGrp="1"/>
          </p:cNvSpPr>
          <p:nvPr>
            <p:ph type="title" hasCustomPrompt="1"/>
          </p:nvPr>
        </p:nvSpPr>
        <p:spPr>
          <a:xfrm>
            <a:off x="960968" y="709632"/>
            <a:ext cx="9694333" cy="1098549"/>
          </a:xfrm>
        </p:spPr>
        <p:txBody>
          <a:bodyPr/>
          <a:lstStyle>
            <a:lvl1pPr>
              <a:defRPr sz="3200" cap="all" baseline="0"/>
            </a:lvl1pPr>
          </a:lstStyle>
          <a:p>
            <a:r>
              <a:rPr lang="en-US"/>
              <a:t>Main title</a:t>
            </a:r>
            <a:endParaRPr lang="en-GB"/>
          </a:p>
        </p:txBody>
      </p:sp>
      <p:sp>
        <p:nvSpPr>
          <p:cNvPr id="11" name="Text Placeholder 8"/>
          <p:cNvSpPr>
            <a:spLocks noGrp="1"/>
          </p:cNvSpPr>
          <p:nvPr>
            <p:ph type="body" sz="quarter" idx="14" hasCustomPrompt="1"/>
          </p:nvPr>
        </p:nvSpPr>
        <p:spPr>
          <a:xfrm>
            <a:off x="958849" y="1199157"/>
            <a:ext cx="9696451" cy="699363"/>
          </a:xfrm>
          <a:prstGeom prst="rect">
            <a:avLst/>
          </a:prstGeom>
        </p:spPr>
        <p:txBody>
          <a:bodyPr/>
          <a:lstStyle>
            <a:lvl1pPr marL="0" marR="0" indent="0" algn="l" defTabSz="914332" rtl="0" eaLnBrk="1" fontAlgn="auto" latinLnBrk="0" hangingPunct="1">
              <a:lnSpc>
                <a:spcPct val="105000"/>
              </a:lnSpc>
              <a:spcBef>
                <a:spcPts val="0"/>
              </a:spcBef>
              <a:spcAft>
                <a:spcPts val="0"/>
              </a:spcAft>
              <a:buClr>
                <a:schemeClr val="bg2"/>
              </a:buClr>
              <a:buSzPct val="55000"/>
              <a:buFont typeface="Calibri" panose="020F0502020204030204" pitchFamily="34" charset="0"/>
              <a:buNone/>
              <a:tabLst/>
              <a:defRPr sz="3200" cap="all" baseline="0">
                <a:solidFill>
                  <a:schemeClr val="bg2"/>
                </a:solidFill>
                <a:latin typeface="Calibri Light" panose="020F0302020204030204" pitchFamily="34" charset="0"/>
              </a:defRPr>
            </a:lvl1pPr>
          </a:lstStyle>
          <a:p>
            <a:pPr marL="0" marR="0" lvl="0" indent="0" algn="l" defTabSz="914332" rtl="0" eaLnBrk="1" fontAlgn="auto" latinLnBrk="0" hangingPunct="1">
              <a:lnSpc>
                <a:spcPct val="105000"/>
              </a:lnSpc>
              <a:spcBef>
                <a:spcPts val="0"/>
              </a:spcBef>
              <a:spcAft>
                <a:spcPts val="0"/>
              </a:spcAft>
              <a:buClr>
                <a:schemeClr val="bg2"/>
              </a:buClr>
              <a:buSzPct val="55000"/>
              <a:buFont typeface="Calibri" panose="020F0502020204030204" pitchFamily="34" charset="0"/>
              <a:buNone/>
              <a:tabLst/>
              <a:defRPr/>
            </a:pPr>
            <a:r>
              <a:rPr lang="en-US"/>
              <a:t>Subtitle</a:t>
            </a: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2691" y="5652002"/>
            <a:ext cx="749344" cy="906130"/>
          </a:xfrm>
          <a:prstGeom prst="rect">
            <a:avLst/>
          </a:prstGeom>
        </p:spPr>
      </p:pic>
    </p:spTree>
    <p:extLst>
      <p:ext uri="{BB962C8B-B14F-4D97-AF65-F5344CB8AC3E}">
        <p14:creationId xmlns:p14="http://schemas.microsoft.com/office/powerpoint/2010/main" val="62740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58853" y="1989138"/>
            <a:ext cx="4656667" cy="4248150"/>
          </a:xfrm>
          <a:prstGeom prst="rect">
            <a:avLst/>
          </a:prstGeom>
        </p:spPr>
        <p:txBody>
          <a:bodyPr/>
          <a:lstStyle>
            <a:lvl1pPr>
              <a:spcAft>
                <a:spcPts val="1200"/>
              </a:spcAft>
              <a:defRPr sz="2800"/>
            </a:lvl1pPr>
            <a:lvl2pPr>
              <a:spcAft>
                <a:spcPts val="1200"/>
              </a:spcAft>
              <a:defRPr sz="2800"/>
            </a:lvl2pPr>
            <a:lvl3pPr>
              <a:spcAft>
                <a:spcPts val="601"/>
              </a:spcAft>
              <a:defRPr sz="2800"/>
            </a:lvl3pPr>
            <a:lvl4pPr>
              <a:spcAft>
                <a:spcPts val="601"/>
              </a:spcAft>
              <a:defRPr sz="2800"/>
            </a:lvl4pPr>
            <a:lvl5pPr>
              <a:spcAft>
                <a:spcPts val="601"/>
              </a:spcAft>
              <a:defRPr sz="2800"/>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000752" y="1989138"/>
            <a:ext cx="4654549" cy="4248150"/>
          </a:xfrm>
          <a:prstGeom prst="rect">
            <a:avLst/>
          </a:prstGeom>
        </p:spPr>
        <p:txBody>
          <a:bodyPr/>
          <a:lstStyle>
            <a:lvl1pPr>
              <a:spcAft>
                <a:spcPts val="1200"/>
              </a:spcAft>
              <a:defRPr sz="2800"/>
            </a:lvl1pPr>
            <a:lvl2pPr>
              <a:spcAft>
                <a:spcPts val="1200"/>
              </a:spcAft>
              <a:defRPr sz="2800"/>
            </a:lvl2pPr>
            <a:lvl3pPr>
              <a:spcAft>
                <a:spcPts val="601"/>
              </a:spcAft>
              <a:defRPr sz="2800"/>
            </a:lvl3pPr>
            <a:lvl4pPr>
              <a:spcAft>
                <a:spcPts val="601"/>
              </a:spcAft>
              <a:defRPr sz="2800"/>
            </a:lvl4pPr>
            <a:lvl5pPr>
              <a:spcAft>
                <a:spcPts val="601"/>
              </a:spcAft>
              <a:defRPr sz="2800"/>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p:cNvSpPr>
            <a:spLocks noGrp="1"/>
          </p:cNvSpPr>
          <p:nvPr>
            <p:ph type="title" hasCustomPrompt="1"/>
          </p:nvPr>
        </p:nvSpPr>
        <p:spPr>
          <a:xfrm>
            <a:off x="960968" y="709632"/>
            <a:ext cx="9694333" cy="1098549"/>
          </a:xfrm>
        </p:spPr>
        <p:txBody>
          <a:bodyPr/>
          <a:lstStyle>
            <a:lvl1pPr>
              <a:defRPr sz="3200" cap="all" baseline="0"/>
            </a:lvl1pPr>
          </a:lstStyle>
          <a:p>
            <a:r>
              <a:rPr lang="en-US"/>
              <a:t>Main title</a:t>
            </a:r>
            <a:endParaRPr lang="en-GB"/>
          </a:p>
        </p:txBody>
      </p:sp>
      <p:sp>
        <p:nvSpPr>
          <p:cNvPr id="11" name="Text Placeholder 8"/>
          <p:cNvSpPr>
            <a:spLocks noGrp="1"/>
          </p:cNvSpPr>
          <p:nvPr>
            <p:ph type="body" sz="quarter" idx="14" hasCustomPrompt="1"/>
          </p:nvPr>
        </p:nvSpPr>
        <p:spPr>
          <a:xfrm>
            <a:off x="958849" y="1199157"/>
            <a:ext cx="9696451" cy="699363"/>
          </a:xfrm>
          <a:prstGeom prst="rect">
            <a:avLst/>
          </a:prstGeom>
        </p:spPr>
        <p:txBody>
          <a:bodyPr/>
          <a:lstStyle>
            <a:lvl1pPr marL="0" marR="0" indent="0" algn="l" defTabSz="914332" rtl="0" eaLnBrk="1" fontAlgn="auto" latinLnBrk="0" hangingPunct="1">
              <a:lnSpc>
                <a:spcPct val="105000"/>
              </a:lnSpc>
              <a:spcBef>
                <a:spcPts val="0"/>
              </a:spcBef>
              <a:spcAft>
                <a:spcPts val="0"/>
              </a:spcAft>
              <a:buClr>
                <a:schemeClr val="bg2"/>
              </a:buClr>
              <a:buSzPct val="55000"/>
              <a:buFont typeface="Calibri" panose="020F0502020204030204" pitchFamily="34" charset="0"/>
              <a:buNone/>
              <a:tabLst/>
              <a:defRPr sz="3200" cap="all" baseline="0">
                <a:solidFill>
                  <a:schemeClr val="bg2"/>
                </a:solidFill>
                <a:latin typeface="Calibri Light" panose="020F0302020204030204" pitchFamily="34" charset="0"/>
              </a:defRPr>
            </a:lvl1pPr>
          </a:lstStyle>
          <a:p>
            <a:pPr marL="0" marR="0" lvl="0" indent="0" algn="l" defTabSz="914332" rtl="0" eaLnBrk="1" fontAlgn="auto" latinLnBrk="0" hangingPunct="1">
              <a:lnSpc>
                <a:spcPct val="105000"/>
              </a:lnSpc>
              <a:spcBef>
                <a:spcPts val="0"/>
              </a:spcBef>
              <a:spcAft>
                <a:spcPts val="0"/>
              </a:spcAft>
              <a:buClr>
                <a:schemeClr val="bg2"/>
              </a:buClr>
              <a:buSzPct val="55000"/>
              <a:buFont typeface="Calibri" panose="020F0502020204030204" pitchFamily="34" charset="0"/>
              <a:buNone/>
              <a:tabLst/>
              <a:defRPr/>
            </a:pPr>
            <a:r>
              <a:rPr lang="en-US"/>
              <a:t>Subtitle</a:t>
            </a: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2691" y="5652002"/>
            <a:ext cx="749344" cy="906130"/>
          </a:xfrm>
          <a:prstGeom prst="rect">
            <a:avLst/>
          </a:prstGeom>
        </p:spPr>
      </p:pic>
    </p:spTree>
    <p:extLst>
      <p:ext uri="{BB962C8B-B14F-4D97-AF65-F5344CB8AC3E}">
        <p14:creationId xmlns:p14="http://schemas.microsoft.com/office/powerpoint/2010/main" val="416324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V background)">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249" y="260648"/>
            <a:ext cx="5280587" cy="4537512"/>
          </a:xfrm>
          <a:prstGeom prst="rect">
            <a:avLst/>
          </a:prstGeom>
        </p:spPr>
      </p:pic>
      <p:sp>
        <p:nvSpPr>
          <p:cNvPr id="3" name="Content Placeholder 2"/>
          <p:cNvSpPr>
            <a:spLocks noGrp="1"/>
          </p:cNvSpPr>
          <p:nvPr>
            <p:ph sz="half" idx="1"/>
          </p:nvPr>
        </p:nvSpPr>
        <p:spPr>
          <a:xfrm>
            <a:off x="958853" y="1989138"/>
            <a:ext cx="4656667" cy="4248150"/>
          </a:xfrm>
          <a:prstGeom prst="rect">
            <a:avLst/>
          </a:prstGeom>
        </p:spPr>
        <p:txBody>
          <a:bodyPr/>
          <a:lstStyle>
            <a:lvl1pPr>
              <a:spcAft>
                <a:spcPts val="1200"/>
              </a:spcAft>
              <a:defRPr sz="2800"/>
            </a:lvl1pPr>
            <a:lvl2pPr>
              <a:spcAft>
                <a:spcPts val="1200"/>
              </a:spcAft>
              <a:defRPr sz="2800"/>
            </a:lvl2pPr>
            <a:lvl3pPr>
              <a:spcAft>
                <a:spcPts val="601"/>
              </a:spcAft>
              <a:defRPr sz="2800"/>
            </a:lvl3pPr>
            <a:lvl4pPr>
              <a:spcAft>
                <a:spcPts val="601"/>
              </a:spcAft>
              <a:defRPr sz="2800"/>
            </a:lvl4pPr>
            <a:lvl5pPr>
              <a:spcAft>
                <a:spcPts val="601"/>
              </a:spcAft>
              <a:defRPr sz="2800"/>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000752" y="1989138"/>
            <a:ext cx="4654549" cy="4248150"/>
          </a:xfrm>
          <a:prstGeom prst="rect">
            <a:avLst/>
          </a:prstGeom>
        </p:spPr>
        <p:txBody>
          <a:bodyPr/>
          <a:lstStyle>
            <a:lvl1pPr>
              <a:spcAft>
                <a:spcPts val="1200"/>
              </a:spcAft>
              <a:defRPr sz="2800"/>
            </a:lvl1pPr>
            <a:lvl2pPr>
              <a:spcAft>
                <a:spcPts val="1200"/>
              </a:spcAft>
              <a:defRPr sz="2800"/>
            </a:lvl2pPr>
            <a:lvl3pPr>
              <a:spcAft>
                <a:spcPts val="601"/>
              </a:spcAft>
              <a:defRPr sz="2800"/>
            </a:lvl3pPr>
            <a:lvl4pPr>
              <a:spcAft>
                <a:spcPts val="601"/>
              </a:spcAft>
              <a:defRPr sz="2800"/>
            </a:lvl4pPr>
            <a:lvl5pPr>
              <a:spcAft>
                <a:spcPts val="601"/>
              </a:spcAft>
              <a:defRPr sz="2800"/>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p:cNvSpPr>
            <a:spLocks noGrp="1"/>
          </p:cNvSpPr>
          <p:nvPr>
            <p:ph type="title" hasCustomPrompt="1"/>
          </p:nvPr>
        </p:nvSpPr>
        <p:spPr>
          <a:xfrm>
            <a:off x="960968" y="709632"/>
            <a:ext cx="9694333" cy="1098549"/>
          </a:xfrm>
        </p:spPr>
        <p:txBody>
          <a:bodyPr/>
          <a:lstStyle>
            <a:lvl1pPr>
              <a:defRPr sz="3200" cap="all" baseline="0"/>
            </a:lvl1pPr>
          </a:lstStyle>
          <a:p>
            <a:r>
              <a:rPr lang="en-US"/>
              <a:t>Main title</a:t>
            </a:r>
            <a:endParaRPr lang="en-GB"/>
          </a:p>
        </p:txBody>
      </p:sp>
      <p:sp>
        <p:nvSpPr>
          <p:cNvPr id="11" name="Text Placeholder 8"/>
          <p:cNvSpPr>
            <a:spLocks noGrp="1"/>
          </p:cNvSpPr>
          <p:nvPr>
            <p:ph type="body" sz="quarter" idx="14" hasCustomPrompt="1"/>
          </p:nvPr>
        </p:nvSpPr>
        <p:spPr>
          <a:xfrm>
            <a:off x="958849" y="1199157"/>
            <a:ext cx="9696451" cy="699363"/>
          </a:xfrm>
          <a:prstGeom prst="rect">
            <a:avLst/>
          </a:prstGeom>
        </p:spPr>
        <p:txBody>
          <a:bodyPr/>
          <a:lstStyle>
            <a:lvl1pPr marL="0" marR="0" indent="0" algn="l" defTabSz="914332" rtl="0" eaLnBrk="1" fontAlgn="auto" latinLnBrk="0" hangingPunct="1">
              <a:lnSpc>
                <a:spcPct val="105000"/>
              </a:lnSpc>
              <a:spcBef>
                <a:spcPts val="0"/>
              </a:spcBef>
              <a:spcAft>
                <a:spcPts val="0"/>
              </a:spcAft>
              <a:buClr>
                <a:schemeClr val="bg2"/>
              </a:buClr>
              <a:buSzPct val="55000"/>
              <a:buFont typeface="Calibri" panose="020F0502020204030204" pitchFamily="34" charset="0"/>
              <a:buNone/>
              <a:tabLst/>
              <a:defRPr sz="3200" cap="all" baseline="0">
                <a:solidFill>
                  <a:schemeClr val="bg2"/>
                </a:solidFill>
                <a:latin typeface="Calibri Light" panose="020F0302020204030204" pitchFamily="34" charset="0"/>
              </a:defRPr>
            </a:lvl1pPr>
          </a:lstStyle>
          <a:p>
            <a:pPr marL="0" marR="0" lvl="0" indent="0" algn="l" defTabSz="914332" rtl="0" eaLnBrk="1" fontAlgn="auto" latinLnBrk="0" hangingPunct="1">
              <a:lnSpc>
                <a:spcPct val="105000"/>
              </a:lnSpc>
              <a:spcBef>
                <a:spcPts val="0"/>
              </a:spcBef>
              <a:spcAft>
                <a:spcPts val="0"/>
              </a:spcAft>
              <a:buClr>
                <a:schemeClr val="bg2"/>
              </a:buClr>
              <a:buSzPct val="55000"/>
              <a:buFont typeface="Calibri" panose="020F0502020204030204" pitchFamily="34" charset="0"/>
              <a:buNone/>
              <a:tabLst/>
              <a:defRPr/>
            </a:pPr>
            <a:r>
              <a:rPr lang="en-US"/>
              <a:t>Subtitle</a:t>
            </a:r>
            <a:endParaRPr lang="en-GB"/>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2691" y="5652002"/>
            <a:ext cx="749344" cy="906130"/>
          </a:xfrm>
          <a:prstGeom prst="rect">
            <a:avLst/>
          </a:prstGeom>
        </p:spPr>
      </p:pic>
    </p:spTree>
    <p:extLst>
      <p:ext uri="{BB962C8B-B14F-4D97-AF65-F5344CB8AC3E}">
        <p14:creationId xmlns:p14="http://schemas.microsoft.com/office/powerpoint/2010/main" val="22840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58851" y="1989138"/>
            <a:ext cx="3360000" cy="4248150"/>
          </a:xfrm>
          <a:prstGeom prst="rect">
            <a:avLst/>
          </a:prstGeom>
        </p:spPr>
        <p:txBody>
          <a:bodyPr/>
          <a:lstStyle>
            <a:lvl1pPr>
              <a:spcAft>
                <a:spcPts val="1200"/>
              </a:spcAft>
              <a:defRPr sz="2000"/>
            </a:lvl1pPr>
            <a:lvl2pPr>
              <a:spcAft>
                <a:spcPts val="1200"/>
              </a:spcAft>
              <a:defRPr sz="2000"/>
            </a:lvl2pPr>
            <a:lvl3pPr marL="180961" indent="-180961">
              <a:spcAft>
                <a:spcPts val="601"/>
              </a:spcAft>
              <a:defRPr sz="2000"/>
            </a:lvl3pPr>
            <a:lvl4pPr marL="360335" indent="-179376">
              <a:spcAft>
                <a:spcPts val="601"/>
              </a:spcAft>
              <a:defRPr sz="2000"/>
            </a:lvl4pPr>
            <a:lvl5pPr marL="541298" indent="-180961">
              <a:spcAft>
                <a:spcPts val="601"/>
              </a:spcAft>
              <a:defRPr sz="2000"/>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43875" y="1989138"/>
            <a:ext cx="5711428" cy="4248150"/>
          </a:xfrm>
          <a:prstGeom prst="rect">
            <a:avLst/>
          </a:prstGeom>
        </p:spPr>
        <p:txBody>
          <a:bodyPr/>
          <a:lstStyle>
            <a:lvl1pPr>
              <a:spcAft>
                <a:spcPts val="1200"/>
              </a:spcAft>
              <a:defRPr sz="2800"/>
            </a:lvl1pPr>
            <a:lvl2pPr>
              <a:spcAft>
                <a:spcPts val="1200"/>
              </a:spcAft>
              <a:defRPr sz="2800"/>
            </a:lvl2pPr>
            <a:lvl3pPr>
              <a:spcAft>
                <a:spcPts val="601"/>
              </a:spcAft>
              <a:defRPr sz="2800"/>
            </a:lvl3pPr>
            <a:lvl4pPr>
              <a:spcAft>
                <a:spcPts val="601"/>
              </a:spcAft>
              <a:defRPr sz="2800"/>
            </a:lvl4pPr>
            <a:lvl5pPr>
              <a:spcAft>
                <a:spcPts val="601"/>
              </a:spcAft>
              <a:defRPr sz="2800"/>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p:cNvSpPr>
            <a:spLocks noGrp="1"/>
          </p:cNvSpPr>
          <p:nvPr>
            <p:ph type="title" hasCustomPrompt="1"/>
          </p:nvPr>
        </p:nvSpPr>
        <p:spPr>
          <a:xfrm>
            <a:off x="960968" y="709632"/>
            <a:ext cx="9694333" cy="1098549"/>
          </a:xfrm>
        </p:spPr>
        <p:txBody>
          <a:bodyPr/>
          <a:lstStyle>
            <a:lvl1pPr>
              <a:defRPr sz="3200" cap="all" baseline="0"/>
            </a:lvl1pPr>
          </a:lstStyle>
          <a:p>
            <a:r>
              <a:rPr lang="en-US"/>
              <a:t>Main title</a:t>
            </a:r>
            <a:endParaRPr lang="en-GB"/>
          </a:p>
        </p:txBody>
      </p:sp>
      <p:sp>
        <p:nvSpPr>
          <p:cNvPr id="11" name="Text Placeholder 8"/>
          <p:cNvSpPr>
            <a:spLocks noGrp="1"/>
          </p:cNvSpPr>
          <p:nvPr>
            <p:ph type="body" sz="quarter" idx="14" hasCustomPrompt="1"/>
          </p:nvPr>
        </p:nvSpPr>
        <p:spPr>
          <a:xfrm>
            <a:off x="958849" y="1199157"/>
            <a:ext cx="9696451" cy="699363"/>
          </a:xfrm>
          <a:prstGeom prst="rect">
            <a:avLst/>
          </a:prstGeom>
        </p:spPr>
        <p:txBody>
          <a:bodyPr/>
          <a:lstStyle>
            <a:lvl1pPr marL="0" marR="0" indent="0" algn="l" defTabSz="914332" rtl="0" eaLnBrk="1" fontAlgn="auto" latinLnBrk="0" hangingPunct="1">
              <a:lnSpc>
                <a:spcPct val="105000"/>
              </a:lnSpc>
              <a:spcBef>
                <a:spcPts val="0"/>
              </a:spcBef>
              <a:spcAft>
                <a:spcPts val="0"/>
              </a:spcAft>
              <a:buClr>
                <a:schemeClr val="bg2"/>
              </a:buClr>
              <a:buSzPct val="55000"/>
              <a:buFont typeface="Calibri" panose="020F0502020204030204" pitchFamily="34" charset="0"/>
              <a:buNone/>
              <a:tabLst/>
              <a:defRPr sz="3200" cap="all" baseline="0">
                <a:solidFill>
                  <a:schemeClr val="bg2"/>
                </a:solidFill>
                <a:latin typeface="Calibri Light" panose="020F0302020204030204" pitchFamily="34" charset="0"/>
              </a:defRPr>
            </a:lvl1pPr>
          </a:lstStyle>
          <a:p>
            <a:pPr marL="0" marR="0" lvl="0" indent="0" algn="l" defTabSz="914332" rtl="0" eaLnBrk="1" fontAlgn="auto" latinLnBrk="0" hangingPunct="1">
              <a:lnSpc>
                <a:spcPct val="105000"/>
              </a:lnSpc>
              <a:spcBef>
                <a:spcPts val="0"/>
              </a:spcBef>
              <a:spcAft>
                <a:spcPts val="0"/>
              </a:spcAft>
              <a:buClr>
                <a:schemeClr val="bg2"/>
              </a:buClr>
              <a:buSzPct val="55000"/>
              <a:buFont typeface="Calibri" panose="020F0502020204030204" pitchFamily="34" charset="0"/>
              <a:buNone/>
              <a:tabLst/>
              <a:defRPr/>
            </a:pPr>
            <a:r>
              <a:rPr lang="en-US"/>
              <a:t>Subtitle</a:t>
            </a:r>
            <a:endParaRPr lang="en-GB"/>
          </a:p>
          <a:p>
            <a:pPr lvl="0"/>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2691" y="5652002"/>
            <a:ext cx="749344" cy="906130"/>
          </a:xfrm>
          <a:prstGeom prst="rect">
            <a:avLst/>
          </a:prstGeom>
        </p:spPr>
      </p:pic>
    </p:spTree>
    <p:extLst>
      <p:ext uri="{BB962C8B-B14F-4D97-AF65-F5344CB8AC3E}">
        <p14:creationId xmlns:p14="http://schemas.microsoft.com/office/powerpoint/2010/main" val="130884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nd content (V background)">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249" y="260648"/>
            <a:ext cx="5280587" cy="4537512"/>
          </a:xfrm>
          <a:prstGeom prst="rect">
            <a:avLst/>
          </a:prstGeom>
        </p:spPr>
      </p:pic>
      <p:sp>
        <p:nvSpPr>
          <p:cNvPr id="3" name="Content Placeholder 2"/>
          <p:cNvSpPr>
            <a:spLocks noGrp="1"/>
          </p:cNvSpPr>
          <p:nvPr>
            <p:ph sz="half" idx="1"/>
          </p:nvPr>
        </p:nvSpPr>
        <p:spPr>
          <a:xfrm>
            <a:off x="958851" y="1989138"/>
            <a:ext cx="3360000" cy="4248150"/>
          </a:xfrm>
          <a:prstGeom prst="rect">
            <a:avLst/>
          </a:prstGeom>
        </p:spPr>
        <p:txBody>
          <a:bodyPr/>
          <a:lstStyle>
            <a:lvl1pPr>
              <a:spcAft>
                <a:spcPts val="1200"/>
              </a:spcAft>
              <a:defRPr sz="2000"/>
            </a:lvl1pPr>
            <a:lvl2pPr>
              <a:spcAft>
                <a:spcPts val="1200"/>
              </a:spcAft>
              <a:defRPr sz="2000"/>
            </a:lvl2pPr>
            <a:lvl3pPr marL="180961" indent="-180961">
              <a:spcAft>
                <a:spcPts val="601"/>
              </a:spcAft>
              <a:defRPr sz="2000"/>
            </a:lvl3pPr>
            <a:lvl4pPr marL="360335" indent="-179376">
              <a:spcAft>
                <a:spcPts val="601"/>
              </a:spcAft>
              <a:defRPr sz="2000"/>
            </a:lvl4pPr>
            <a:lvl5pPr marL="541298" indent="-180961">
              <a:spcAft>
                <a:spcPts val="601"/>
              </a:spcAft>
              <a:defRPr sz="2000"/>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43875" y="1989138"/>
            <a:ext cx="5711428" cy="4248150"/>
          </a:xfrm>
          <a:prstGeom prst="rect">
            <a:avLst/>
          </a:prstGeom>
        </p:spPr>
        <p:txBody>
          <a:bodyPr/>
          <a:lstStyle>
            <a:lvl1pPr>
              <a:spcAft>
                <a:spcPts val="1200"/>
              </a:spcAft>
              <a:defRPr sz="2800"/>
            </a:lvl1pPr>
            <a:lvl2pPr>
              <a:spcAft>
                <a:spcPts val="1200"/>
              </a:spcAft>
              <a:defRPr sz="2800"/>
            </a:lvl2pPr>
            <a:lvl3pPr>
              <a:spcAft>
                <a:spcPts val="601"/>
              </a:spcAft>
              <a:defRPr sz="2800"/>
            </a:lvl3pPr>
            <a:lvl4pPr>
              <a:spcAft>
                <a:spcPts val="601"/>
              </a:spcAft>
              <a:defRPr sz="2800"/>
            </a:lvl4pPr>
            <a:lvl5pPr>
              <a:spcAft>
                <a:spcPts val="601"/>
              </a:spcAft>
              <a:defRPr sz="2800"/>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p:cNvSpPr>
            <a:spLocks noGrp="1"/>
          </p:cNvSpPr>
          <p:nvPr>
            <p:ph type="title" hasCustomPrompt="1"/>
          </p:nvPr>
        </p:nvSpPr>
        <p:spPr>
          <a:xfrm>
            <a:off x="960968" y="709632"/>
            <a:ext cx="9694333" cy="1098549"/>
          </a:xfrm>
        </p:spPr>
        <p:txBody>
          <a:bodyPr/>
          <a:lstStyle>
            <a:lvl1pPr>
              <a:defRPr sz="3200" cap="all" baseline="0"/>
            </a:lvl1pPr>
          </a:lstStyle>
          <a:p>
            <a:r>
              <a:rPr lang="en-US"/>
              <a:t>Main title</a:t>
            </a:r>
            <a:endParaRPr lang="en-GB"/>
          </a:p>
        </p:txBody>
      </p:sp>
      <p:sp>
        <p:nvSpPr>
          <p:cNvPr id="11" name="Text Placeholder 8"/>
          <p:cNvSpPr>
            <a:spLocks noGrp="1"/>
          </p:cNvSpPr>
          <p:nvPr>
            <p:ph type="body" sz="quarter" idx="14" hasCustomPrompt="1"/>
          </p:nvPr>
        </p:nvSpPr>
        <p:spPr>
          <a:xfrm>
            <a:off x="958849" y="1199157"/>
            <a:ext cx="9696451" cy="699363"/>
          </a:xfrm>
          <a:prstGeom prst="rect">
            <a:avLst/>
          </a:prstGeom>
        </p:spPr>
        <p:txBody>
          <a:bodyPr/>
          <a:lstStyle>
            <a:lvl1pPr marL="0" marR="0" indent="0" algn="l" defTabSz="914332" rtl="0" eaLnBrk="1" fontAlgn="auto" latinLnBrk="0" hangingPunct="1">
              <a:lnSpc>
                <a:spcPct val="105000"/>
              </a:lnSpc>
              <a:spcBef>
                <a:spcPts val="0"/>
              </a:spcBef>
              <a:spcAft>
                <a:spcPts val="0"/>
              </a:spcAft>
              <a:buClr>
                <a:schemeClr val="bg2"/>
              </a:buClr>
              <a:buSzPct val="55000"/>
              <a:buFont typeface="Calibri" panose="020F0502020204030204" pitchFamily="34" charset="0"/>
              <a:buNone/>
              <a:tabLst/>
              <a:defRPr sz="3200" cap="all" baseline="0">
                <a:solidFill>
                  <a:schemeClr val="bg2"/>
                </a:solidFill>
                <a:latin typeface="Calibri Light" panose="020F0302020204030204" pitchFamily="34" charset="0"/>
              </a:defRPr>
            </a:lvl1pPr>
          </a:lstStyle>
          <a:p>
            <a:pPr marL="0" marR="0" lvl="0" indent="0" algn="l" defTabSz="914332" rtl="0" eaLnBrk="1" fontAlgn="auto" latinLnBrk="0" hangingPunct="1">
              <a:lnSpc>
                <a:spcPct val="105000"/>
              </a:lnSpc>
              <a:spcBef>
                <a:spcPts val="0"/>
              </a:spcBef>
              <a:spcAft>
                <a:spcPts val="0"/>
              </a:spcAft>
              <a:buClr>
                <a:schemeClr val="bg2"/>
              </a:buClr>
              <a:buSzPct val="55000"/>
              <a:buFont typeface="Calibri" panose="020F0502020204030204" pitchFamily="34" charset="0"/>
              <a:buNone/>
              <a:tabLst/>
              <a:defRPr/>
            </a:pPr>
            <a:r>
              <a:rPr lang="en-US"/>
              <a:t>Subtitle</a:t>
            </a:r>
            <a:endParaRPr lang="en-GB"/>
          </a:p>
          <a:p>
            <a:pPr lvl="0"/>
            <a:endParaRPr lang="en-GB"/>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2691" y="5652002"/>
            <a:ext cx="749344" cy="906130"/>
          </a:xfrm>
          <a:prstGeom prst="rect">
            <a:avLst/>
          </a:prstGeom>
        </p:spPr>
      </p:pic>
    </p:spTree>
    <p:extLst>
      <p:ext uri="{BB962C8B-B14F-4D97-AF65-F5344CB8AC3E}">
        <p14:creationId xmlns:p14="http://schemas.microsoft.com/office/powerpoint/2010/main" val="192044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layout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19955"/>
            <a:ext cx="3142632" cy="3888000"/>
          </a:xfrm>
          <a:prstGeom prst="rect">
            <a:avLst/>
          </a:prstGeom>
        </p:spPr>
      </p:pic>
      <p:sp>
        <p:nvSpPr>
          <p:cNvPr id="2" name="Title 1"/>
          <p:cNvSpPr>
            <a:spLocks noGrp="1"/>
          </p:cNvSpPr>
          <p:nvPr>
            <p:ph type="title" hasCustomPrompt="1"/>
          </p:nvPr>
        </p:nvSpPr>
        <p:spPr>
          <a:xfrm>
            <a:off x="2095089" y="2340002"/>
            <a:ext cx="8560211" cy="2719387"/>
          </a:xfrm>
        </p:spPr>
        <p:txBody>
          <a:bodyPr anchor="t"/>
          <a:lstStyle>
            <a:lvl1pPr algn="l">
              <a:lnSpc>
                <a:spcPct val="110000"/>
              </a:lnSpc>
              <a:defRPr sz="3401" b="0" cap="none" baseline="0">
                <a:latin typeface="Calibri" panose="020F0502020204030204" pitchFamily="34" charset="0"/>
              </a:defRPr>
            </a:lvl1pPr>
          </a:lstStyle>
          <a:p>
            <a:r>
              <a:rPr lang="en-US"/>
              <a:t>“Add quote”</a:t>
            </a:r>
            <a:endParaRPr lang="en-GB"/>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2691" y="5652002"/>
            <a:ext cx="749344" cy="906130"/>
          </a:xfrm>
          <a:prstGeom prst="rect">
            <a:avLst/>
          </a:prstGeom>
        </p:spPr>
      </p:pic>
    </p:spTree>
    <p:extLst>
      <p:ext uri="{BB962C8B-B14F-4D97-AF65-F5344CB8AC3E}">
        <p14:creationId xmlns:p14="http://schemas.microsoft.com/office/powerpoint/2010/main" val="116452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ight slide blue">
    <p:bg>
      <p:bgPr>
        <a:solidFill>
          <a:srgbClr val="6CA5D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95089" y="2340002"/>
            <a:ext cx="8560211" cy="2719387"/>
          </a:xfrm>
        </p:spPr>
        <p:txBody>
          <a:bodyPr anchor="t"/>
          <a:lstStyle>
            <a:lvl1pPr algn="l">
              <a:lnSpc>
                <a:spcPct val="110000"/>
              </a:lnSpc>
              <a:defRPr sz="3401" b="1" cap="none" baseline="0">
                <a:solidFill>
                  <a:schemeClr val="bg1"/>
                </a:solidFill>
                <a:latin typeface="Calibri" panose="020F0502020204030204" pitchFamily="34" charset="0"/>
              </a:defRPr>
            </a:lvl1pPr>
          </a:lstStyle>
          <a:p>
            <a:r>
              <a:rPr lang="en-US"/>
              <a:t>Click to edit Master title style</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2691" y="5652002"/>
            <a:ext cx="749344" cy="906130"/>
          </a:xfrm>
          <a:prstGeom prst="rect">
            <a:avLst/>
          </a:prstGeom>
        </p:spPr>
      </p:pic>
    </p:spTree>
    <p:extLst>
      <p:ext uri="{BB962C8B-B14F-4D97-AF65-F5344CB8AC3E}">
        <p14:creationId xmlns:p14="http://schemas.microsoft.com/office/powerpoint/2010/main" val="376638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turquoise">
    <p:bg bwMode="gray">
      <p:bgPr>
        <a:solidFill>
          <a:srgbClr val="26CBC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960000" y="709632"/>
            <a:ext cx="5616053" cy="773587"/>
          </a:xfrm>
        </p:spPr>
        <p:txBody>
          <a:bodyPr/>
          <a:lstStyle>
            <a:lvl1pPr>
              <a:lnSpc>
                <a:spcPct val="80000"/>
              </a:lnSpc>
              <a:defRPr sz="3600" b="1" cap="all" baseline="0">
                <a:solidFill>
                  <a:srgbClr val="522A6B"/>
                </a:solidFill>
                <a:latin typeface="Calibri" panose="020F0502020204030204" pitchFamily="34" charset="0"/>
              </a:defRPr>
            </a:lvl1pPr>
          </a:lstStyle>
          <a:p>
            <a:r>
              <a:rPr lang="en-US"/>
              <a:t>Click to edit Master title style</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1840" y="1548468"/>
            <a:ext cx="4111760" cy="4986538"/>
          </a:xfrm>
          <a:prstGeom prst="rect">
            <a:avLst/>
          </a:prstGeom>
        </p:spPr>
      </p:pic>
    </p:spTree>
    <p:extLst>
      <p:ext uri="{BB962C8B-B14F-4D97-AF65-F5344CB8AC3E}">
        <p14:creationId xmlns:p14="http://schemas.microsoft.com/office/powerpoint/2010/main" val="107984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ight slide turquoise">
    <p:bg>
      <p:bgPr>
        <a:solidFill>
          <a:srgbClr val="26CBC1"/>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095089" y="2340002"/>
            <a:ext cx="8560211" cy="2719387"/>
          </a:xfrm>
        </p:spPr>
        <p:txBody>
          <a:bodyPr anchor="t"/>
          <a:lstStyle>
            <a:lvl1pPr algn="l">
              <a:lnSpc>
                <a:spcPct val="110000"/>
              </a:lnSpc>
              <a:defRPr sz="3401" b="1" cap="none" baseline="0">
                <a:solidFill>
                  <a:schemeClr val="bg1"/>
                </a:solidFill>
                <a:latin typeface="Calibri" panose="020F0502020204030204" pitchFamily="34" charset="0"/>
              </a:defRPr>
            </a:lvl1pPr>
          </a:lstStyle>
          <a:p>
            <a:r>
              <a:rPr lang="en-US"/>
              <a:t>Click to edit Master title style</a:t>
            </a:r>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2691" y="5652002"/>
            <a:ext cx="749344" cy="906130"/>
          </a:xfrm>
          <a:prstGeom prst="rect">
            <a:avLst/>
          </a:prstGeom>
        </p:spPr>
      </p:pic>
    </p:spTree>
    <p:extLst>
      <p:ext uri="{BB962C8B-B14F-4D97-AF65-F5344CB8AC3E}">
        <p14:creationId xmlns:p14="http://schemas.microsoft.com/office/powerpoint/2010/main" val="115000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ight slide yellow">
    <p:bg>
      <p:bgPr>
        <a:solidFill>
          <a:srgbClr val="FFF042"/>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095089" y="2340002"/>
            <a:ext cx="8560211" cy="2719387"/>
          </a:xfrm>
        </p:spPr>
        <p:txBody>
          <a:bodyPr anchor="t"/>
          <a:lstStyle>
            <a:lvl1pPr algn="l">
              <a:lnSpc>
                <a:spcPct val="110000"/>
              </a:lnSpc>
              <a:defRPr sz="3401" b="1" cap="none" baseline="0">
                <a:solidFill>
                  <a:srgbClr val="522A6B"/>
                </a:solidFill>
                <a:latin typeface="Calibri" panose="020F0502020204030204" pitchFamily="34" charset="0"/>
              </a:defRPr>
            </a:lvl1pPr>
          </a:lstStyle>
          <a:p>
            <a:r>
              <a:rPr lang="en-US"/>
              <a:t>Click to edit Master title style</a:t>
            </a:r>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2691" y="5652002"/>
            <a:ext cx="749344" cy="906130"/>
          </a:xfrm>
          <a:prstGeom prst="rect">
            <a:avLst/>
          </a:prstGeom>
        </p:spPr>
      </p:pic>
    </p:spTree>
    <p:extLst>
      <p:ext uri="{BB962C8B-B14F-4D97-AF65-F5344CB8AC3E}">
        <p14:creationId xmlns:p14="http://schemas.microsoft.com/office/powerpoint/2010/main" val="89463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layout 2 - Picure">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97599" y="2340002"/>
            <a:ext cx="8557700" cy="2719387"/>
          </a:xfrm>
        </p:spPr>
        <p:txBody>
          <a:bodyPr anchor="t"/>
          <a:lstStyle>
            <a:lvl1pPr algn="l">
              <a:lnSpc>
                <a:spcPct val="110000"/>
              </a:lnSpc>
              <a:defRPr sz="3401" b="1" cap="none" baseline="0">
                <a:solidFill>
                  <a:schemeClr val="bg1"/>
                </a:solidFill>
                <a:latin typeface="Calibri" panose="020F0502020204030204" pitchFamily="34" charset="0"/>
              </a:defRPr>
            </a:lvl1pPr>
          </a:lstStyle>
          <a:p>
            <a:r>
              <a:rPr lang="en-US"/>
              <a:t>“Add quote”</a:t>
            </a:r>
            <a:endParaRPr lang="en-GB"/>
          </a:p>
        </p:txBody>
      </p:sp>
      <p:sp>
        <p:nvSpPr>
          <p:cNvPr id="8" name="Title 1"/>
          <p:cNvSpPr txBox="1">
            <a:spLocks/>
          </p:cNvSpPr>
          <p:nvPr userDrawn="1"/>
        </p:nvSpPr>
        <p:spPr>
          <a:xfrm>
            <a:off x="2097599" y="5457548"/>
            <a:ext cx="4320480" cy="648071"/>
          </a:xfrm>
          <a:prstGeom prst="rect">
            <a:avLst/>
          </a:prstGeom>
        </p:spPr>
        <p:txBody>
          <a:bodyPr vert="horz" lIns="0" tIns="0" rIns="0" bIns="0" rtlCol="0" anchor="t" anchorCtr="0">
            <a:noAutofit/>
          </a:bodyPr>
          <a:lstStyle>
            <a:lvl1pPr algn="l" defTabSz="914400" rtl="0" eaLnBrk="1" latinLnBrk="0" hangingPunct="1">
              <a:lnSpc>
                <a:spcPct val="110000"/>
              </a:lnSpc>
              <a:spcBef>
                <a:spcPct val="0"/>
              </a:spcBef>
              <a:buNone/>
              <a:defRPr sz="3400" b="1" kern="1200" cap="none" baseline="0">
                <a:solidFill>
                  <a:schemeClr val="bg1"/>
                </a:solidFill>
                <a:latin typeface="Calibri" panose="020F0502020204030204" pitchFamily="34" charset="0"/>
                <a:ea typeface="+mj-ea"/>
                <a:cs typeface="+mj-cs"/>
              </a:defRPr>
            </a:lvl1pPr>
          </a:lstStyle>
          <a:p>
            <a:endParaRPr lang="en-GB" sz="2000" b="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8413" y="5652001"/>
            <a:ext cx="745199" cy="901118"/>
          </a:xfrm>
          <a:prstGeom prst="rect">
            <a:avLst/>
          </a:prstGeom>
        </p:spPr>
      </p:pic>
    </p:spTree>
    <p:extLst>
      <p:ext uri="{BB962C8B-B14F-4D97-AF65-F5344CB8AC3E}">
        <p14:creationId xmlns:p14="http://schemas.microsoft.com/office/powerpoint/2010/main" val="36172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nal slide - purple">
    <p:bg bwMode="gray">
      <p:bgPr>
        <a:solidFill>
          <a:schemeClr val="bg2"/>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960000" y="709613"/>
            <a:ext cx="9609600" cy="631156"/>
          </a:xfrm>
        </p:spPr>
        <p:txBody>
          <a:bodyPr anchor="t"/>
          <a:lstStyle>
            <a:lvl1pPr algn="l">
              <a:lnSpc>
                <a:spcPct val="90000"/>
              </a:lnSpc>
              <a:defRPr sz="3401" b="1" cap="all" baseline="0">
                <a:solidFill>
                  <a:schemeClr val="bg1"/>
                </a:solidFill>
                <a:latin typeface="Calibri" panose="020F0502020204030204" pitchFamily="34" charset="0"/>
              </a:defRPr>
            </a:lvl1pPr>
          </a:lstStyle>
          <a:p>
            <a:r>
              <a:rPr lang="en-US"/>
              <a:t>FINAL SLIDE MESSAGE</a:t>
            </a:r>
            <a:endParaRPr lang="en-GB"/>
          </a:p>
        </p:txBody>
      </p:sp>
      <p:sp>
        <p:nvSpPr>
          <p:cNvPr id="8" name="Text Placeholder 2"/>
          <p:cNvSpPr>
            <a:spLocks noGrp="1"/>
          </p:cNvSpPr>
          <p:nvPr>
            <p:ph type="body" idx="1" hasCustomPrompt="1"/>
          </p:nvPr>
        </p:nvSpPr>
        <p:spPr>
          <a:xfrm>
            <a:off x="960000" y="1772816"/>
            <a:ext cx="9609600" cy="3066132"/>
          </a:xfrm>
          <a:prstGeom prst="rect">
            <a:avLst/>
          </a:prstGeom>
        </p:spPr>
        <p:txBody>
          <a:bodyPr anchor="t"/>
          <a:lstStyle>
            <a:lvl1pPr marL="0" indent="0">
              <a:lnSpc>
                <a:spcPct val="90000"/>
              </a:lnSpc>
              <a:buNone/>
              <a:defRPr sz="3401" b="0" cap="none" baseline="0">
                <a:solidFill>
                  <a:schemeClr val="bg1"/>
                </a:solidFill>
                <a:latin typeface="Calibri Light" panose="020F0302020204030204" pitchFamily="34" charset="0"/>
              </a:defRPr>
            </a:lvl1pPr>
            <a:lvl2pPr marL="457166" indent="0">
              <a:buNone/>
              <a:defRPr sz="1801">
                <a:solidFill>
                  <a:schemeClr val="tx1">
                    <a:tint val="75000"/>
                  </a:schemeClr>
                </a:solidFill>
              </a:defRPr>
            </a:lvl2pPr>
            <a:lvl3pPr marL="914332" indent="0">
              <a:buNone/>
              <a:defRPr sz="1600">
                <a:solidFill>
                  <a:schemeClr val="tx1">
                    <a:tint val="75000"/>
                  </a:schemeClr>
                </a:solidFill>
              </a:defRPr>
            </a:lvl3pPr>
            <a:lvl4pPr marL="1371496" indent="0">
              <a:buNone/>
              <a:defRPr sz="1401">
                <a:solidFill>
                  <a:schemeClr val="tx1">
                    <a:tint val="75000"/>
                  </a:schemeClr>
                </a:solidFill>
              </a:defRPr>
            </a:lvl4pPr>
            <a:lvl5pPr marL="1828664" indent="0">
              <a:buNone/>
              <a:defRPr sz="1401">
                <a:solidFill>
                  <a:schemeClr val="tx1">
                    <a:tint val="75000"/>
                  </a:schemeClr>
                </a:solidFill>
              </a:defRPr>
            </a:lvl5pPr>
            <a:lvl6pPr marL="2285830" indent="0">
              <a:buNone/>
              <a:defRPr sz="1401">
                <a:solidFill>
                  <a:schemeClr val="tx1">
                    <a:tint val="75000"/>
                  </a:schemeClr>
                </a:solidFill>
              </a:defRPr>
            </a:lvl6pPr>
            <a:lvl7pPr marL="2742994" indent="0">
              <a:buNone/>
              <a:defRPr sz="1401">
                <a:solidFill>
                  <a:schemeClr val="tx1">
                    <a:tint val="75000"/>
                  </a:schemeClr>
                </a:solidFill>
              </a:defRPr>
            </a:lvl7pPr>
            <a:lvl8pPr marL="3200160" indent="0">
              <a:buNone/>
              <a:defRPr sz="1401">
                <a:solidFill>
                  <a:schemeClr val="tx1">
                    <a:tint val="75000"/>
                  </a:schemeClr>
                </a:solidFill>
              </a:defRPr>
            </a:lvl8pPr>
            <a:lvl9pPr marL="3657326" indent="0">
              <a:buNone/>
              <a:defRPr sz="1401">
                <a:solidFill>
                  <a:schemeClr val="tx1">
                    <a:tint val="75000"/>
                  </a:schemeClr>
                </a:solidFill>
              </a:defRPr>
            </a:lvl9pPr>
          </a:lstStyle>
          <a:p>
            <a:pPr lvl="0"/>
            <a:r>
              <a:rPr lang="en-US"/>
              <a:t>Contact info/Further information</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91221" y="3318924"/>
            <a:ext cx="2663827" cy="3221180"/>
          </a:xfrm>
          <a:prstGeom prst="rect">
            <a:avLst/>
          </a:prstGeom>
        </p:spPr>
      </p:pic>
    </p:spTree>
    <p:extLst>
      <p:ext uri="{BB962C8B-B14F-4D97-AF65-F5344CB8AC3E}">
        <p14:creationId xmlns:p14="http://schemas.microsoft.com/office/powerpoint/2010/main" val="2815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Final slide - purple">
    <p:bg bwMode="gray">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960000" y="709613"/>
            <a:ext cx="9609600" cy="631156"/>
          </a:xfrm>
        </p:spPr>
        <p:txBody>
          <a:bodyPr anchor="t"/>
          <a:lstStyle>
            <a:lvl1pPr algn="l">
              <a:lnSpc>
                <a:spcPct val="90000"/>
              </a:lnSpc>
              <a:defRPr sz="3401" b="1" cap="all" baseline="0">
                <a:solidFill>
                  <a:srgbClr val="522A6B"/>
                </a:solidFill>
                <a:latin typeface="Calibri" panose="020F0502020204030204" pitchFamily="34" charset="0"/>
              </a:defRPr>
            </a:lvl1pPr>
          </a:lstStyle>
          <a:p>
            <a:r>
              <a:rPr lang="en-US"/>
              <a:t>FINAL SLIDE MESSAGE</a:t>
            </a:r>
            <a:endParaRPr lang="en-GB"/>
          </a:p>
        </p:txBody>
      </p:sp>
      <p:sp>
        <p:nvSpPr>
          <p:cNvPr id="8" name="Text Placeholder 2"/>
          <p:cNvSpPr>
            <a:spLocks noGrp="1"/>
          </p:cNvSpPr>
          <p:nvPr>
            <p:ph type="body" idx="1" hasCustomPrompt="1"/>
          </p:nvPr>
        </p:nvSpPr>
        <p:spPr>
          <a:xfrm>
            <a:off x="960000" y="1772816"/>
            <a:ext cx="9609600" cy="3066132"/>
          </a:xfrm>
          <a:prstGeom prst="rect">
            <a:avLst/>
          </a:prstGeom>
        </p:spPr>
        <p:txBody>
          <a:bodyPr anchor="t"/>
          <a:lstStyle>
            <a:lvl1pPr marL="0" indent="0">
              <a:lnSpc>
                <a:spcPct val="90000"/>
              </a:lnSpc>
              <a:buNone/>
              <a:defRPr sz="3401" b="0" cap="none" baseline="0">
                <a:solidFill>
                  <a:srgbClr val="522A6B"/>
                </a:solidFill>
                <a:latin typeface="Calibri Light" panose="020F0302020204030204" pitchFamily="34" charset="0"/>
              </a:defRPr>
            </a:lvl1pPr>
            <a:lvl2pPr marL="457166" indent="0">
              <a:buNone/>
              <a:defRPr sz="1801">
                <a:solidFill>
                  <a:schemeClr val="tx1">
                    <a:tint val="75000"/>
                  </a:schemeClr>
                </a:solidFill>
              </a:defRPr>
            </a:lvl2pPr>
            <a:lvl3pPr marL="914332" indent="0">
              <a:buNone/>
              <a:defRPr sz="1600">
                <a:solidFill>
                  <a:schemeClr val="tx1">
                    <a:tint val="75000"/>
                  </a:schemeClr>
                </a:solidFill>
              </a:defRPr>
            </a:lvl3pPr>
            <a:lvl4pPr marL="1371496" indent="0">
              <a:buNone/>
              <a:defRPr sz="1401">
                <a:solidFill>
                  <a:schemeClr val="tx1">
                    <a:tint val="75000"/>
                  </a:schemeClr>
                </a:solidFill>
              </a:defRPr>
            </a:lvl4pPr>
            <a:lvl5pPr marL="1828664" indent="0">
              <a:buNone/>
              <a:defRPr sz="1401">
                <a:solidFill>
                  <a:schemeClr val="tx1">
                    <a:tint val="75000"/>
                  </a:schemeClr>
                </a:solidFill>
              </a:defRPr>
            </a:lvl5pPr>
            <a:lvl6pPr marL="2285830" indent="0">
              <a:buNone/>
              <a:defRPr sz="1401">
                <a:solidFill>
                  <a:schemeClr val="tx1">
                    <a:tint val="75000"/>
                  </a:schemeClr>
                </a:solidFill>
              </a:defRPr>
            </a:lvl6pPr>
            <a:lvl7pPr marL="2742994" indent="0">
              <a:buNone/>
              <a:defRPr sz="1401">
                <a:solidFill>
                  <a:schemeClr val="tx1">
                    <a:tint val="75000"/>
                  </a:schemeClr>
                </a:solidFill>
              </a:defRPr>
            </a:lvl7pPr>
            <a:lvl8pPr marL="3200160" indent="0">
              <a:buNone/>
              <a:defRPr sz="1401">
                <a:solidFill>
                  <a:schemeClr val="tx1">
                    <a:tint val="75000"/>
                  </a:schemeClr>
                </a:solidFill>
              </a:defRPr>
            </a:lvl8pPr>
            <a:lvl9pPr marL="3657326" indent="0">
              <a:buNone/>
              <a:defRPr sz="1401">
                <a:solidFill>
                  <a:schemeClr val="tx1">
                    <a:tint val="75000"/>
                  </a:schemeClr>
                </a:solidFill>
              </a:defRPr>
            </a:lvl9pPr>
          </a:lstStyle>
          <a:p>
            <a:pPr lvl="0"/>
            <a:r>
              <a:rPr lang="en-US"/>
              <a:t>Contact info/Further information</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0000" y="5652019"/>
            <a:ext cx="993600" cy="901119"/>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2677" y="3319219"/>
            <a:ext cx="2660923" cy="3217669"/>
          </a:xfrm>
          <a:prstGeom prst="rect">
            <a:avLst/>
          </a:prstGeom>
        </p:spPr>
      </p:pic>
    </p:spTree>
    <p:extLst>
      <p:ext uri="{BB962C8B-B14F-4D97-AF65-F5344CB8AC3E}">
        <p14:creationId xmlns:p14="http://schemas.microsoft.com/office/powerpoint/2010/main" val="340988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5B8975A-B02B-4879-AA98-A9096AA4DE3C}" type="datetimeFigureOut">
              <a:rPr lang="en-GB" smtClean="0"/>
              <a:t>10/05/2022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EE7E54-6B7E-474E-B931-216FD953542A}" type="slidenum">
              <a:rPr lang="en-GB" smtClean="0"/>
              <a:t>‹#›</a:t>
            </a:fld>
            <a:endParaRPr lang="en-GB"/>
          </a:p>
        </p:txBody>
      </p:sp>
    </p:spTree>
    <p:extLst>
      <p:ext uri="{BB962C8B-B14F-4D97-AF65-F5344CB8AC3E}">
        <p14:creationId xmlns:p14="http://schemas.microsoft.com/office/powerpoint/2010/main" val="22656045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B8975A-B02B-4879-AA98-A9096AA4DE3C}" type="datetimeFigureOut">
              <a:rPr lang="en-GB" smtClean="0"/>
              <a:t>10/05/2022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EE7E54-6B7E-474E-B931-216FD953542A}" type="slidenum">
              <a:rPr lang="en-GB" smtClean="0"/>
              <a:t>‹#›</a:t>
            </a:fld>
            <a:endParaRPr lang="en-GB"/>
          </a:p>
        </p:txBody>
      </p:sp>
      <p:pic>
        <p:nvPicPr>
          <p:cNvPr id="7" name="Content Placeholder 3">
            <a:extLst>
              <a:ext uri="{FF2B5EF4-FFF2-40B4-BE49-F238E27FC236}">
                <a16:creationId xmlns:a16="http://schemas.microsoft.com/office/drawing/2014/main" id="{BC554462-6BB3-AC45-B7ED-E22D9586600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1773"/>
          <a:stretch/>
        </p:blipFill>
        <p:spPr>
          <a:xfrm>
            <a:off x="-74141" y="0"/>
            <a:ext cx="12266141" cy="6853881"/>
          </a:xfrm>
          <a:prstGeom prst="rect">
            <a:avLst/>
          </a:prstGeom>
        </p:spPr>
      </p:pic>
    </p:spTree>
    <p:extLst>
      <p:ext uri="{BB962C8B-B14F-4D97-AF65-F5344CB8AC3E}">
        <p14:creationId xmlns:p14="http://schemas.microsoft.com/office/powerpoint/2010/main" val="32764664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B8975A-B02B-4879-AA98-A9096AA4DE3C}" type="datetimeFigureOut">
              <a:rPr lang="en-GB" smtClean="0"/>
              <a:t>10/05/2022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EE7E54-6B7E-474E-B931-216FD953542A}" type="slidenum">
              <a:rPr lang="en-GB" smtClean="0"/>
              <a:t>‹#›</a:t>
            </a:fld>
            <a:endParaRPr lang="en-GB"/>
          </a:p>
        </p:txBody>
      </p:sp>
    </p:spTree>
    <p:extLst>
      <p:ext uri="{BB962C8B-B14F-4D97-AF65-F5344CB8AC3E}">
        <p14:creationId xmlns:p14="http://schemas.microsoft.com/office/powerpoint/2010/main" val="24220374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5B8975A-B02B-4879-AA98-A9096AA4DE3C}" type="datetimeFigureOut">
              <a:rPr lang="en-GB" smtClean="0"/>
              <a:t>10/05/2022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EE7E54-6B7E-474E-B931-216FD953542A}" type="slidenum">
              <a:rPr lang="en-GB" smtClean="0"/>
              <a:t>‹#›</a:t>
            </a:fld>
            <a:endParaRPr lang="en-GB"/>
          </a:p>
        </p:txBody>
      </p:sp>
    </p:spTree>
    <p:extLst>
      <p:ext uri="{BB962C8B-B14F-4D97-AF65-F5344CB8AC3E}">
        <p14:creationId xmlns:p14="http://schemas.microsoft.com/office/powerpoint/2010/main" val="34190504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5B8975A-B02B-4879-AA98-A9096AA4DE3C}" type="datetimeFigureOut">
              <a:rPr lang="en-GB" smtClean="0"/>
              <a:t>10/05/2022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EE7E54-6B7E-474E-B931-216FD953542A}" type="slidenum">
              <a:rPr lang="en-GB" smtClean="0"/>
              <a:t>‹#›</a:t>
            </a:fld>
            <a:endParaRPr lang="en-GB"/>
          </a:p>
        </p:txBody>
      </p:sp>
    </p:spTree>
    <p:extLst>
      <p:ext uri="{BB962C8B-B14F-4D97-AF65-F5344CB8AC3E}">
        <p14:creationId xmlns:p14="http://schemas.microsoft.com/office/powerpoint/2010/main" val="2290009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yellow">
    <p:bg bwMode="gray">
      <p:bgPr>
        <a:solidFill>
          <a:srgbClr val="FFF04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960000" y="709632"/>
            <a:ext cx="5616053" cy="773587"/>
          </a:xfrm>
        </p:spPr>
        <p:txBody>
          <a:bodyPr/>
          <a:lstStyle>
            <a:lvl1pPr>
              <a:lnSpc>
                <a:spcPct val="80000"/>
              </a:lnSpc>
              <a:defRPr sz="3600" b="1" cap="all" baseline="0">
                <a:solidFill>
                  <a:srgbClr val="522A6B"/>
                </a:solidFill>
                <a:latin typeface="Calibri" panose="020F0502020204030204" pitchFamily="34" charset="0"/>
              </a:defRPr>
            </a:lvl1pPr>
          </a:lstStyle>
          <a:p>
            <a:r>
              <a:rPr lang="en-US"/>
              <a:t>Click to edit Master title style</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1840" y="1548468"/>
            <a:ext cx="4111760" cy="4986538"/>
          </a:xfrm>
          <a:prstGeom prst="rect">
            <a:avLst/>
          </a:prstGeom>
        </p:spPr>
      </p:pic>
    </p:spTree>
    <p:extLst>
      <p:ext uri="{BB962C8B-B14F-4D97-AF65-F5344CB8AC3E}">
        <p14:creationId xmlns:p14="http://schemas.microsoft.com/office/powerpoint/2010/main" val="152312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5B8975A-B02B-4879-AA98-A9096AA4DE3C}" type="datetimeFigureOut">
              <a:rPr lang="en-GB" smtClean="0"/>
              <a:t>10/05/2022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EE7E54-6B7E-474E-B931-216FD953542A}" type="slidenum">
              <a:rPr lang="en-GB" smtClean="0"/>
              <a:t>‹#›</a:t>
            </a:fld>
            <a:endParaRPr lang="en-GB"/>
          </a:p>
        </p:txBody>
      </p:sp>
    </p:spTree>
    <p:extLst>
      <p:ext uri="{BB962C8B-B14F-4D97-AF65-F5344CB8AC3E}">
        <p14:creationId xmlns:p14="http://schemas.microsoft.com/office/powerpoint/2010/main" val="28595729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B8975A-B02B-4879-AA98-A9096AA4DE3C}" type="datetimeFigureOut">
              <a:rPr lang="en-GB" smtClean="0"/>
              <a:t>10/05/2022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2EE7E54-6B7E-474E-B931-216FD953542A}" type="slidenum">
              <a:rPr lang="en-GB" smtClean="0"/>
              <a:t>‹#›</a:t>
            </a:fld>
            <a:endParaRPr lang="en-GB"/>
          </a:p>
        </p:txBody>
      </p:sp>
    </p:spTree>
    <p:extLst>
      <p:ext uri="{BB962C8B-B14F-4D97-AF65-F5344CB8AC3E}">
        <p14:creationId xmlns:p14="http://schemas.microsoft.com/office/powerpoint/2010/main" val="1354304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B8975A-B02B-4879-AA98-A9096AA4DE3C}" type="datetimeFigureOut">
              <a:rPr lang="en-GB" smtClean="0"/>
              <a:t>10/05/2022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EE7E54-6B7E-474E-B931-216FD953542A}" type="slidenum">
              <a:rPr lang="en-GB" smtClean="0"/>
              <a:t>‹#›</a:t>
            </a:fld>
            <a:endParaRPr lang="en-GB"/>
          </a:p>
        </p:txBody>
      </p:sp>
    </p:spTree>
    <p:extLst>
      <p:ext uri="{BB962C8B-B14F-4D97-AF65-F5344CB8AC3E}">
        <p14:creationId xmlns:p14="http://schemas.microsoft.com/office/powerpoint/2010/main" val="2674735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B8975A-B02B-4879-AA98-A9096AA4DE3C}" type="datetimeFigureOut">
              <a:rPr lang="en-GB" smtClean="0"/>
              <a:t>10/05/2022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EE7E54-6B7E-474E-B931-216FD953542A}" type="slidenum">
              <a:rPr lang="en-GB" smtClean="0"/>
              <a:t>‹#›</a:t>
            </a:fld>
            <a:endParaRPr lang="en-GB"/>
          </a:p>
        </p:txBody>
      </p:sp>
    </p:spTree>
    <p:extLst>
      <p:ext uri="{BB962C8B-B14F-4D97-AF65-F5344CB8AC3E}">
        <p14:creationId xmlns:p14="http://schemas.microsoft.com/office/powerpoint/2010/main" val="9608457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B8975A-B02B-4879-AA98-A9096AA4DE3C}" type="datetimeFigureOut">
              <a:rPr lang="en-GB" smtClean="0"/>
              <a:t>10/05/2022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EE7E54-6B7E-474E-B931-216FD953542A}" type="slidenum">
              <a:rPr lang="en-GB" smtClean="0"/>
              <a:t>‹#›</a:t>
            </a:fld>
            <a:endParaRPr lang="en-GB"/>
          </a:p>
        </p:txBody>
      </p:sp>
    </p:spTree>
    <p:extLst>
      <p:ext uri="{BB962C8B-B14F-4D97-AF65-F5344CB8AC3E}">
        <p14:creationId xmlns:p14="http://schemas.microsoft.com/office/powerpoint/2010/main" val="6441654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B8975A-B02B-4879-AA98-A9096AA4DE3C}" type="datetimeFigureOut">
              <a:rPr lang="en-GB" smtClean="0"/>
              <a:t>10/05/2022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EE7E54-6B7E-474E-B931-216FD953542A}" type="slidenum">
              <a:rPr lang="en-GB" smtClean="0"/>
              <a:t>‹#›</a:t>
            </a:fld>
            <a:endParaRPr lang="en-GB"/>
          </a:p>
        </p:txBody>
      </p:sp>
    </p:spTree>
    <p:extLst>
      <p:ext uri="{BB962C8B-B14F-4D97-AF65-F5344CB8AC3E}">
        <p14:creationId xmlns:p14="http://schemas.microsoft.com/office/powerpoint/2010/main" val="25526490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rgbClr val="522A6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960000" y="709614"/>
            <a:ext cx="5616053" cy="773587"/>
          </a:xfrm>
        </p:spPr>
        <p:txBody>
          <a:bodyPr/>
          <a:lstStyle>
            <a:lvl1pPr>
              <a:lnSpc>
                <a:spcPct val="80000"/>
              </a:lnSpc>
              <a:defRPr sz="2800" b="1" cap="all" baseline="0">
                <a:solidFill>
                  <a:schemeClr val="bg1"/>
                </a:solidFill>
                <a:latin typeface="Calibri" panose="020F0502020204030204" pitchFamily="34" charset="0"/>
              </a:defRPr>
            </a:lvl1pPr>
          </a:lstStyle>
          <a:p>
            <a:r>
              <a:rPr lang="en-US"/>
              <a:t>Click to edit Master title style</a:t>
            </a:r>
            <a:endParaRPr lang="en-GB"/>
          </a:p>
        </p:txBody>
      </p:sp>
      <p:sp>
        <p:nvSpPr>
          <p:cNvPr id="4" name="Date Placeholder 3"/>
          <p:cNvSpPr>
            <a:spLocks noGrp="1"/>
          </p:cNvSpPr>
          <p:nvPr>
            <p:ph type="dt" sz="half" idx="10"/>
          </p:nvPr>
        </p:nvSpPr>
        <p:spPr bwMode="white">
          <a:xfrm>
            <a:off x="960000" y="1520848"/>
            <a:ext cx="3215787" cy="540000"/>
          </a:xfrm>
        </p:spPr>
        <p:txBody>
          <a:bodyPr/>
          <a:lstStyle>
            <a:lvl1pPr>
              <a:defRPr sz="1800" cap="all" baseline="0">
                <a:solidFill>
                  <a:schemeClr val="bg1"/>
                </a:solidFill>
                <a:latin typeface="Calibri" panose="020F0502020204030204" pitchFamily="34" charset="0"/>
              </a:defRPr>
            </a:lvl1pPr>
          </a:lstStyle>
          <a:p>
            <a:endParaRPr lang="en-GB"/>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3288" y="1553566"/>
            <a:ext cx="4111760" cy="4986538"/>
          </a:xfrm>
          <a:prstGeom prst="rect">
            <a:avLst/>
          </a:prstGeom>
        </p:spPr>
      </p:pic>
    </p:spTree>
    <p:extLst>
      <p:ext uri="{BB962C8B-B14F-4D97-AF65-F5344CB8AC3E}">
        <p14:creationId xmlns:p14="http://schemas.microsoft.com/office/powerpoint/2010/main" val="3841764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 turquoise">
    <p:bg bwMode="gray">
      <p:bgPr>
        <a:solidFill>
          <a:srgbClr val="26CBC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960000" y="709614"/>
            <a:ext cx="5616053" cy="773587"/>
          </a:xfrm>
        </p:spPr>
        <p:txBody>
          <a:bodyPr/>
          <a:lstStyle>
            <a:lvl1pPr>
              <a:lnSpc>
                <a:spcPct val="80000"/>
              </a:lnSpc>
              <a:defRPr sz="3600" b="1" cap="all" baseline="0">
                <a:solidFill>
                  <a:srgbClr val="522A6B"/>
                </a:solidFill>
                <a:latin typeface="Calibri" panose="020F0502020204030204" pitchFamily="34" charset="0"/>
              </a:defRPr>
            </a:lvl1pPr>
          </a:lstStyle>
          <a:p>
            <a:r>
              <a:rPr lang="en-US"/>
              <a:t>Click to edit Master title style</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1840" y="1548468"/>
            <a:ext cx="4111760" cy="4986538"/>
          </a:xfrm>
          <a:prstGeom prst="rect">
            <a:avLst/>
          </a:prstGeom>
        </p:spPr>
      </p:pic>
    </p:spTree>
    <p:extLst>
      <p:ext uri="{BB962C8B-B14F-4D97-AF65-F5344CB8AC3E}">
        <p14:creationId xmlns:p14="http://schemas.microsoft.com/office/powerpoint/2010/main" val="275877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 yellow">
    <p:bg bwMode="gray">
      <p:bgPr>
        <a:solidFill>
          <a:srgbClr val="FFF04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960000" y="709614"/>
            <a:ext cx="5616053" cy="773587"/>
          </a:xfrm>
        </p:spPr>
        <p:txBody>
          <a:bodyPr/>
          <a:lstStyle>
            <a:lvl1pPr>
              <a:lnSpc>
                <a:spcPct val="80000"/>
              </a:lnSpc>
              <a:defRPr sz="3600" b="1" cap="all" baseline="0">
                <a:solidFill>
                  <a:srgbClr val="522A6B"/>
                </a:solidFill>
                <a:latin typeface="Calibri" panose="020F0502020204030204" pitchFamily="34" charset="0"/>
              </a:defRPr>
            </a:lvl1pPr>
          </a:lstStyle>
          <a:p>
            <a:r>
              <a:rPr lang="en-US"/>
              <a:t>Click to edit Master title style</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1840" y="1548468"/>
            <a:ext cx="4111760" cy="4986538"/>
          </a:xfrm>
          <a:prstGeom prst="rect">
            <a:avLst/>
          </a:prstGeom>
        </p:spPr>
      </p:pic>
    </p:spTree>
    <p:extLst>
      <p:ext uri="{BB962C8B-B14F-4D97-AF65-F5344CB8AC3E}">
        <p14:creationId xmlns:p14="http://schemas.microsoft.com/office/powerpoint/2010/main" val="314088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 grey">
    <p:bg bwMode="gray">
      <p:bgPr>
        <a:solidFill>
          <a:srgbClr val="BCBEB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960000" y="709614"/>
            <a:ext cx="5616053" cy="773587"/>
          </a:xfrm>
        </p:spPr>
        <p:txBody>
          <a:bodyPr/>
          <a:lstStyle>
            <a:lvl1pPr>
              <a:lnSpc>
                <a:spcPct val="80000"/>
              </a:lnSpc>
              <a:defRPr sz="3600" b="1" cap="all" baseline="0">
                <a:solidFill>
                  <a:srgbClr val="522A6B"/>
                </a:solidFill>
                <a:latin typeface="Calibri" panose="020F0502020204030204" pitchFamily="34" charset="0"/>
              </a:defRPr>
            </a:lvl1pPr>
          </a:lstStyle>
          <a:p>
            <a:r>
              <a:rPr lang="en-US"/>
              <a:t>Click to edit Master title style</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1840" y="1548468"/>
            <a:ext cx="4111760" cy="4986538"/>
          </a:xfrm>
          <a:prstGeom prst="rect">
            <a:avLst/>
          </a:prstGeom>
        </p:spPr>
      </p:pic>
    </p:spTree>
    <p:extLst>
      <p:ext uri="{BB962C8B-B14F-4D97-AF65-F5344CB8AC3E}">
        <p14:creationId xmlns:p14="http://schemas.microsoft.com/office/powerpoint/2010/main" val="99294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grey">
    <p:bg bwMode="gray">
      <p:bgPr>
        <a:solidFill>
          <a:srgbClr val="BCBEB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960000" y="709632"/>
            <a:ext cx="5616053" cy="773587"/>
          </a:xfrm>
        </p:spPr>
        <p:txBody>
          <a:bodyPr/>
          <a:lstStyle>
            <a:lvl1pPr>
              <a:lnSpc>
                <a:spcPct val="80000"/>
              </a:lnSpc>
              <a:defRPr sz="3600" b="1" cap="all" baseline="0">
                <a:solidFill>
                  <a:srgbClr val="522A6B"/>
                </a:solidFill>
                <a:latin typeface="Calibri" panose="020F0502020204030204" pitchFamily="34" charset="0"/>
              </a:defRPr>
            </a:lvl1pPr>
          </a:lstStyle>
          <a:p>
            <a:r>
              <a:rPr lang="en-US"/>
              <a:t>Click to edit Master title style</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1840" y="1548468"/>
            <a:ext cx="4111760" cy="4986538"/>
          </a:xfrm>
          <a:prstGeom prst="rect">
            <a:avLst/>
          </a:prstGeom>
        </p:spPr>
      </p:pic>
    </p:spTree>
    <p:extLst>
      <p:ext uri="{BB962C8B-B14F-4D97-AF65-F5344CB8AC3E}">
        <p14:creationId xmlns:p14="http://schemas.microsoft.com/office/powerpoint/2010/main" val="3288461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bwMode="white">
          <a:xfrm>
            <a:off x="960000" y="709614"/>
            <a:ext cx="5616053" cy="773587"/>
          </a:xfrm>
        </p:spPr>
        <p:txBody>
          <a:bodyPr/>
          <a:lstStyle>
            <a:lvl1pPr>
              <a:lnSpc>
                <a:spcPct val="80000"/>
              </a:lnSpc>
              <a:defRPr sz="3600" b="1" cap="all" baseline="0">
                <a:solidFill>
                  <a:srgbClr val="522A6B"/>
                </a:solidFill>
                <a:latin typeface="Calibri" panose="020F0502020204030204" pitchFamily="34" charset="0"/>
              </a:defRPr>
            </a:lvl1pPr>
          </a:lstStyle>
          <a:p>
            <a:r>
              <a:rPr lang="en-US"/>
              <a:t>Click to edit Master title style</a:t>
            </a:r>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1840" y="1548468"/>
            <a:ext cx="4111760" cy="4986538"/>
          </a:xfrm>
          <a:prstGeom prst="rect">
            <a:avLst/>
          </a:prstGeom>
        </p:spPr>
      </p:pic>
    </p:spTree>
    <p:extLst>
      <p:ext uri="{BB962C8B-B14F-4D97-AF65-F5344CB8AC3E}">
        <p14:creationId xmlns:p14="http://schemas.microsoft.com/office/powerpoint/2010/main" val="40589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divider - purple">
    <p:spTree>
      <p:nvGrpSpPr>
        <p:cNvPr id="1" name=""/>
        <p:cNvGrpSpPr/>
        <p:nvPr/>
      </p:nvGrpSpPr>
      <p:grpSpPr>
        <a:xfrm>
          <a:off x="0" y="0"/>
          <a:ext cx="0" cy="0"/>
          <a:chOff x="0" y="0"/>
          <a:chExt cx="0" cy="0"/>
        </a:xfrm>
      </p:grpSpPr>
      <p:sp>
        <p:nvSpPr>
          <p:cNvPr id="7" name="Rectangle 6"/>
          <p:cNvSpPr/>
          <p:nvPr userDrawn="1"/>
        </p:nvSpPr>
        <p:spPr>
          <a:xfrm>
            <a:off x="0" y="0"/>
            <a:ext cx="11376587" cy="6861976"/>
          </a:xfrm>
          <a:custGeom>
            <a:avLst/>
            <a:gdLst>
              <a:gd name="connsiteX0" fmla="*/ 0 w 8532440"/>
              <a:gd name="connsiteY0" fmla="*/ 0 h 6858000"/>
              <a:gd name="connsiteX1" fmla="*/ 8532440 w 8532440"/>
              <a:gd name="connsiteY1" fmla="*/ 0 h 6858000"/>
              <a:gd name="connsiteX2" fmla="*/ 8532440 w 8532440"/>
              <a:gd name="connsiteY2" fmla="*/ 6858000 h 6858000"/>
              <a:gd name="connsiteX3" fmla="*/ 0 w 8532440"/>
              <a:gd name="connsiteY3" fmla="*/ 6858000 h 6858000"/>
              <a:gd name="connsiteX4" fmla="*/ 0 w 8532440"/>
              <a:gd name="connsiteY4" fmla="*/ 0 h 6858000"/>
              <a:gd name="connsiteX0" fmla="*/ 0 w 8532440"/>
              <a:gd name="connsiteY0" fmla="*/ 0 h 6858000"/>
              <a:gd name="connsiteX1" fmla="*/ 8532440 w 8532440"/>
              <a:gd name="connsiteY1" fmla="*/ 0 h 6858000"/>
              <a:gd name="connsiteX2" fmla="*/ 5145184 w 8532440"/>
              <a:gd name="connsiteY2" fmla="*/ 6854025 h 6858000"/>
              <a:gd name="connsiteX3" fmla="*/ 0 w 8532440"/>
              <a:gd name="connsiteY3" fmla="*/ 6858000 h 6858000"/>
              <a:gd name="connsiteX4" fmla="*/ 0 w 8532440"/>
              <a:gd name="connsiteY4" fmla="*/ 0 h 6858000"/>
              <a:gd name="connsiteX0" fmla="*/ 0 w 8532440"/>
              <a:gd name="connsiteY0" fmla="*/ 0 h 6858000"/>
              <a:gd name="connsiteX1" fmla="*/ 8532440 w 8532440"/>
              <a:gd name="connsiteY1" fmla="*/ 0 h 6858000"/>
              <a:gd name="connsiteX2" fmla="*/ 5145184 w 8532440"/>
              <a:gd name="connsiteY2" fmla="*/ 6830171 h 6858000"/>
              <a:gd name="connsiteX3" fmla="*/ 0 w 8532440"/>
              <a:gd name="connsiteY3" fmla="*/ 6858000 h 6858000"/>
              <a:gd name="connsiteX4" fmla="*/ 0 w 8532440"/>
              <a:gd name="connsiteY4" fmla="*/ 0 h 6858000"/>
              <a:gd name="connsiteX0" fmla="*/ 0 w 8532440"/>
              <a:gd name="connsiteY0" fmla="*/ 0 h 6861976"/>
              <a:gd name="connsiteX1" fmla="*/ 8532440 w 8532440"/>
              <a:gd name="connsiteY1" fmla="*/ 0 h 6861976"/>
              <a:gd name="connsiteX2" fmla="*/ 5145184 w 8532440"/>
              <a:gd name="connsiteY2" fmla="*/ 6861976 h 6861976"/>
              <a:gd name="connsiteX3" fmla="*/ 0 w 8532440"/>
              <a:gd name="connsiteY3" fmla="*/ 6858000 h 6861976"/>
              <a:gd name="connsiteX4" fmla="*/ 0 w 8532440"/>
              <a:gd name="connsiteY4" fmla="*/ 0 h 6861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2440" h="6861976">
                <a:moveTo>
                  <a:pt x="0" y="0"/>
                </a:moveTo>
                <a:lnTo>
                  <a:pt x="8532440" y="0"/>
                </a:lnTo>
                <a:lnTo>
                  <a:pt x="5145184" y="6861976"/>
                </a:lnTo>
                <a:lnTo>
                  <a:pt x="0" y="6858000"/>
                </a:lnTo>
                <a:lnTo>
                  <a:pt x="0" y="0"/>
                </a:lnTo>
                <a:close/>
              </a:path>
            </a:pathLst>
          </a:custGeom>
          <a:solidFill>
            <a:srgbClr val="522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Rectangle 6"/>
          <p:cNvSpPr/>
          <p:nvPr userDrawn="1"/>
        </p:nvSpPr>
        <p:spPr>
          <a:xfrm>
            <a:off x="2844147" y="620"/>
            <a:ext cx="8532440" cy="6861976"/>
          </a:xfrm>
          <a:custGeom>
            <a:avLst/>
            <a:gdLst>
              <a:gd name="connsiteX0" fmla="*/ 0 w 8532440"/>
              <a:gd name="connsiteY0" fmla="*/ 0 h 6858000"/>
              <a:gd name="connsiteX1" fmla="*/ 8532440 w 8532440"/>
              <a:gd name="connsiteY1" fmla="*/ 0 h 6858000"/>
              <a:gd name="connsiteX2" fmla="*/ 8532440 w 8532440"/>
              <a:gd name="connsiteY2" fmla="*/ 6858000 h 6858000"/>
              <a:gd name="connsiteX3" fmla="*/ 0 w 8532440"/>
              <a:gd name="connsiteY3" fmla="*/ 6858000 h 6858000"/>
              <a:gd name="connsiteX4" fmla="*/ 0 w 8532440"/>
              <a:gd name="connsiteY4" fmla="*/ 0 h 6858000"/>
              <a:gd name="connsiteX0" fmla="*/ 0 w 8532440"/>
              <a:gd name="connsiteY0" fmla="*/ 0 h 6858000"/>
              <a:gd name="connsiteX1" fmla="*/ 8532440 w 8532440"/>
              <a:gd name="connsiteY1" fmla="*/ 0 h 6858000"/>
              <a:gd name="connsiteX2" fmla="*/ 5145184 w 8532440"/>
              <a:gd name="connsiteY2" fmla="*/ 6854025 h 6858000"/>
              <a:gd name="connsiteX3" fmla="*/ 0 w 8532440"/>
              <a:gd name="connsiteY3" fmla="*/ 6858000 h 6858000"/>
              <a:gd name="connsiteX4" fmla="*/ 0 w 8532440"/>
              <a:gd name="connsiteY4" fmla="*/ 0 h 6858000"/>
              <a:gd name="connsiteX0" fmla="*/ 0 w 8532440"/>
              <a:gd name="connsiteY0" fmla="*/ 0 h 6858000"/>
              <a:gd name="connsiteX1" fmla="*/ 8532440 w 8532440"/>
              <a:gd name="connsiteY1" fmla="*/ 0 h 6858000"/>
              <a:gd name="connsiteX2" fmla="*/ 5145184 w 8532440"/>
              <a:gd name="connsiteY2" fmla="*/ 6830171 h 6858000"/>
              <a:gd name="connsiteX3" fmla="*/ 0 w 8532440"/>
              <a:gd name="connsiteY3" fmla="*/ 6858000 h 6858000"/>
              <a:gd name="connsiteX4" fmla="*/ 0 w 8532440"/>
              <a:gd name="connsiteY4" fmla="*/ 0 h 6858000"/>
              <a:gd name="connsiteX0" fmla="*/ 0 w 8532440"/>
              <a:gd name="connsiteY0" fmla="*/ 0 h 6861976"/>
              <a:gd name="connsiteX1" fmla="*/ 8532440 w 8532440"/>
              <a:gd name="connsiteY1" fmla="*/ 0 h 6861976"/>
              <a:gd name="connsiteX2" fmla="*/ 5145184 w 8532440"/>
              <a:gd name="connsiteY2" fmla="*/ 6861976 h 6861976"/>
              <a:gd name="connsiteX3" fmla="*/ 0 w 8532440"/>
              <a:gd name="connsiteY3" fmla="*/ 6858000 h 6861976"/>
              <a:gd name="connsiteX4" fmla="*/ 0 w 8532440"/>
              <a:gd name="connsiteY4" fmla="*/ 0 h 6861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2440" h="6861976">
                <a:moveTo>
                  <a:pt x="0" y="0"/>
                </a:moveTo>
                <a:lnTo>
                  <a:pt x="8532440" y="0"/>
                </a:lnTo>
                <a:lnTo>
                  <a:pt x="5145184" y="6861976"/>
                </a:lnTo>
                <a:lnTo>
                  <a:pt x="0" y="6858000"/>
                </a:lnTo>
                <a:lnTo>
                  <a:pt x="0" y="0"/>
                </a:lnTo>
                <a:close/>
              </a:path>
            </a:pathLst>
          </a:custGeom>
          <a:solidFill>
            <a:srgbClr val="522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960000" y="709613"/>
            <a:ext cx="6768181" cy="487139"/>
          </a:xfrm>
        </p:spPr>
        <p:txBody>
          <a:bodyPr anchor="t"/>
          <a:lstStyle>
            <a:lvl1pPr algn="l">
              <a:lnSpc>
                <a:spcPct val="90000"/>
              </a:lnSpc>
              <a:defRPr sz="3400" b="1" cap="all">
                <a:solidFill>
                  <a:schemeClr val="bg1"/>
                </a:solidFill>
                <a:latin typeface="Calibri" panose="020F0502020204030204" pitchFamily="34" charset="0"/>
              </a:defRPr>
            </a:lvl1pPr>
          </a:lstStyle>
          <a:p>
            <a:r>
              <a:rPr lang="en-US"/>
              <a:t>Add part number</a:t>
            </a:r>
            <a:endParaRPr lang="en-GB"/>
          </a:p>
        </p:txBody>
      </p:sp>
      <p:sp>
        <p:nvSpPr>
          <p:cNvPr id="3" name="Text Placeholder 2"/>
          <p:cNvSpPr>
            <a:spLocks noGrp="1"/>
          </p:cNvSpPr>
          <p:nvPr>
            <p:ph type="body" idx="1" hasCustomPrompt="1"/>
          </p:nvPr>
        </p:nvSpPr>
        <p:spPr>
          <a:xfrm>
            <a:off x="960000" y="1196752"/>
            <a:ext cx="6768181" cy="1224136"/>
          </a:xfrm>
          <a:prstGeom prst="rect">
            <a:avLst/>
          </a:prstGeom>
        </p:spPr>
        <p:txBody>
          <a:bodyPr anchor="t"/>
          <a:lstStyle>
            <a:lvl1pPr marL="0" indent="0">
              <a:lnSpc>
                <a:spcPct val="90000"/>
              </a:lnSpc>
              <a:buNone/>
              <a:defRPr sz="3400" b="0" cap="all" baseline="0">
                <a:solidFill>
                  <a:schemeClr val="bg1"/>
                </a:solidFill>
                <a:latin typeface="Calibri Light" panose="020F03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Add section title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2690" y="5652002"/>
            <a:ext cx="749344" cy="906130"/>
          </a:xfrm>
          <a:prstGeom prst="rect">
            <a:avLst/>
          </a:prstGeom>
        </p:spPr>
      </p:pic>
    </p:spTree>
    <p:extLst>
      <p:ext uri="{BB962C8B-B14F-4D97-AF65-F5344CB8AC3E}">
        <p14:creationId xmlns:p14="http://schemas.microsoft.com/office/powerpoint/2010/main" val="174327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divider - turquoise">
    <p:spTree>
      <p:nvGrpSpPr>
        <p:cNvPr id="1" name=""/>
        <p:cNvGrpSpPr/>
        <p:nvPr/>
      </p:nvGrpSpPr>
      <p:grpSpPr>
        <a:xfrm>
          <a:off x="0" y="0"/>
          <a:ext cx="0" cy="0"/>
          <a:chOff x="0" y="0"/>
          <a:chExt cx="0" cy="0"/>
        </a:xfrm>
      </p:grpSpPr>
      <p:sp>
        <p:nvSpPr>
          <p:cNvPr id="7" name="Rectangle 6"/>
          <p:cNvSpPr/>
          <p:nvPr userDrawn="1"/>
        </p:nvSpPr>
        <p:spPr>
          <a:xfrm>
            <a:off x="0" y="0"/>
            <a:ext cx="11184565" cy="6861976"/>
          </a:xfrm>
          <a:custGeom>
            <a:avLst/>
            <a:gdLst>
              <a:gd name="connsiteX0" fmla="*/ 0 w 8532440"/>
              <a:gd name="connsiteY0" fmla="*/ 0 h 6858000"/>
              <a:gd name="connsiteX1" fmla="*/ 8532440 w 8532440"/>
              <a:gd name="connsiteY1" fmla="*/ 0 h 6858000"/>
              <a:gd name="connsiteX2" fmla="*/ 8532440 w 8532440"/>
              <a:gd name="connsiteY2" fmla="*/ 6858000 h 6858000"/>
              <a:gd name="connsiteX3" fmla="*/ 0 w 8532440"/>
              <a:gd name="connsiteY3" fmla="*/ 6858000 h 6858000"/>
              <a:gd name="connsiteX4" fmla="*/ 0 w 8532440"/>
              <a:gd name="connsiteY4" fmla="*/ 0 h 6858000"/>
              <a:gd name="connsiteX0" fmla="*/ 0 w 8532440"/>
              <a:gd name="connsiteY0" fmla="*/ 0 h 6858000"/>
              <a:gd name="connsiteX1" fmla="*/ 8532440 w 8532440"/>
              <a:gd name="connsiteY1" fmla="*/ 0 h 6858000"/>
              <a:gd name="connsiteX2" fmla="*/ 5145184 w 8532440"/>
              <a:gd name="connsiteY2" fmla="*/ 6854025 h 6858000"/>
              <a:gd name="connsiteX3" fmla="*/ 0 w 8532440"/>
              <a:gd name="connsiteY3" fmla="*/ 6858000 h 6858000"/>
              <a:gd name="connsiteX4" fmla="*/ 0 w 8532440"/>
              <a:gd name="connsiteY4" fmla="*/ 0 h 6858000"/>
              <a:gd name="connsiteX0" fmla="*/ 0 w 8532440"/>
              <a:gd name="connsiteY0" fmla="*/ 0 h 6858000"/>
              <a:gd name="connsiteX1" fmla="*/ 8532440 w 8532440"/>
              <a:gd name="connsiteY1" fmla="*/ 0 h 6858000"/>
              <a:gd name="connsiteX2" fmla="*/ 5145184 w 8532440"/>
              <a:gd name="connsiteY2" fmla="*/ 6830171 h 6858000"/>
              <a:gd name="connsiteX3" fmla="*/ 0 w 8532440"/>
              <a:gd name="connsiteY3" fmla="*/ 6858000 h 6858000"/>
              <a:gd name="connsiteX4" fmla="*/ 0 w 8532440"/>
              <a:gd name="connsiteY4" fmla="*/ 0 h 6858000"/>
              <a:gd name="connsiteX0" fmla="*/ 0 w 8532440"/>
              <a:gd name="connsiteY0" fmla="*/ 0 h 6861976"/>
              <a:gd name="connsiteX1" fmla="*/ 8532440 w 8532440"/>
              <a:gd name="connsiteY1" fmla="*/ 0 h 6861976"/>
              <a:gd name="connsiteX2" fmla="*/ 5145184 w 8532440"/>
              <a:gd name="connsiteY2" fmla="*/ 6861976 h 6861976"/>
              <a:gd name="connsiteX3" fmla="*/ 0 w 8532440"/>
              <a:gd name="connsiteY3" fmla="*/ 6858000 h 6861976"/>
              <a:gd name="connsiteX4" fmla="*/ 0 w 8532440"/>
              <a:gd name="connsiteY4" fmla="*/ 0 h 6861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2440" h="6861976">
                <a:moveTo>
                  <a:pt x="0" y="0"/>
                </a:moveTo>
                <a:lnTo>
                  <a:pt x="8532440" y="0"/>
                </a:lnTo>
                <a:lnTo>
                  <a:pt x="5145184" y="6861976"/>
                </a:lnTo>
                <a:lnTo>
                  <a:pt x="0" y="6858000"/>
                </a:lnTo>
                <a:lnTo>
                  <a:pt x="0" y="0"/>
                </a:lnTo>
                <a:close/>
              </a:path>
            </a:pathLst>
          </a:custGeom>
          <a:solidFill>
            <a:srgbClr val="26C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Rectangle 6"/>
          <p:cNvSpPr/>
          <p:nvPr userDrawn="1"/>
        </p:nvSpPr>
        <p:spPr>
          <a:xfrm>
            <a:off x="2979876" y="0"/>
            <a:ext cx="8388424" cy="6861976"/>
          </a:xfrm>
          <a:custGeom>
            <a:avLst/>
            <a:gdLst>
              <a:gd name="connsiteX0" fmla="*/ 0 w 8532440"/>
              <a:gd name="connsiteY0" fmla="*/ 0 h 6858000"/>
              <a:gd name="connsiteX1" fmla="*/ 8532440 w 8532440"/>
              <a:gd name="connsiteY1" fmla="*/ 0 h 6858000"/>
              <a:gd name="connsiteX2" fmla="*/ 8532440 w 8532440"/>
              <a:gd name="connsiteY2" fmla="*/ 6858000 h 6858000"/>
              <a:gd name="connsiteX3" fmla="*/ 0 w 8532440"/>
              <a:gd name="connsiteY3" fmla="*/ 6858000 h 6858000"/>
              <a:gd name="connsiteX4" fmla="*/ 0 w 8532440"/>
              <a:gd name="connsiteY4" fmla="*/ 0 h 6858000"/>
              <a:gd name="connsiteX0" fmla="*/ 0 w 8532440"/>
              <a:gd name="connsiteY0" fmla="*/ 0 h 6858000"/>
              <a:gd name="connsiteX1" fmla="*/ 8532440 w 8532440"/>
              <a:gd name="connsiteY1" fmla="*/ 0 h 6858000"/>
              <a:gd name="connsiteX2" fmla="*/ 5145184 w 8532440"/>
              <a:gd name="connsiteY2" fmla="*/ 6854025 h 6858000"/>
              <a:gd name="connsiteX3" fmla="*/ 0 w 8532440"/>
              <a:gd name="connsiteY3" fmla="*/ 6858000 h 6858000"/>
              <a:gd name="connsiteX4" fmla="*/ 0 w 8532440"/>
              <a:gd name="connsiteY4" fmla="*/ 0 h 6858000"/>
              <a:gd name="connsiteX0" fmla="*/ 0 w 8532440"/>
              <a:gd name="connsiteY0" fmla="*/ 0 h 6858000"/>
              <a:gd name="connsiteX1" fmla="*/ 8532440 w 8532440"/>
              <a:gd name="connsiteY1" fmla="*/ 0 h 6858000"/>
              <a:gd name="connsiteX2" fmla="*/ 5145184 w 8532440"/>
              <a:gd name="connsiteY2" fmla="*/ 6830171 h 6858000"/>
              <a:gd name="connsiteX3" fmla="*/ 0 w 8532440"/>
              <a:gd name="connsiteY3" fmla="*/ 6858000 h 6858000"/>
              <a:gd name="connsiteX4" fmla="*/ 0 w 8532440"/>
              <a:gd name="connsiteY4" fmla="*/ 0 h 6858000"/>
              <a:gd name="connsiteX0" fmla="*/ 0 w 8532440"/>
              <a:gd name="connsiteY0" fmla="*/ 0 h 6861976"/>
              <a:gd name="connsiteX1" fmla="*/ 8532440 w 8532440"/>
              <a:gd name="connsiteY1" fmla="*/ 0 h 6861976"/>
              <a:gd name="connsiteX2" fmla="*/ 5145184 w 8532440"/>
              <a:gd name="connsiteY2" fmla="*/ 6861976 h 6861976"/>
              <a:gd name="connsiteX3" fmla="*/ 0 w 8532440"/>
              <a:gd name="connsiteY3" fmla="*/ 6858000 h 6861976"/>
              <a:gd name="connsiteX4" fmla="*/ 0 w 8532440"/>
              <a:gd name="connsiteY4" fmla="*/ 0 h 6861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2440" h="6861976">
                <a:moveTo>
                  <a:pt x="0" y="0"/>
                </a:moveTo>
                <a:lnTo>
                  <a:pt x="8532440" y="0"/>
                </a:lnTo>
                <a:lnTo>
                  <a:pt x="5145184" y="6861976"/>
                </a:lnTo>
                <a:lnTo>
                  <a:pt x="0" y="6858000"/>
                </a:lnTo>
                <a:lnTo>
                  <a:pt x="0" y="0"/>
                </a:lnTo>
                <a:close/>
              </a:path>
            </a:pathLst>
          </a:custGeom>
          <a:solidFill>
            <a:srgbClr val="26C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a:spLocks noGrp="1"/>
          </p:cNvSpPr>
          <p:nvPr>
            <p:ph type="title" hasCustomPrompt="1"/>
          </p:nvPr>
        </p:nvSpPr>
        <p:spPr>
          <a:xfrm>
            <a:off x="960000" y="709613"/>
            <a:ext cx="6768181" cy="631156"/>
          </a:xfrm>
        </p:spPr>
        <p:txBody>
          <a:bodyPr anchor="t"/>
          <a:lstStyle>
            <a:lvl1pPr algn="l">
              <a:lnSpc>
                <a:spcPct val="90000"/>
              </a:lnSpc>
              <a:defRPr sz="3400" b="1" cap="all">
                <a:latin typeface="Calibri" panose="020F0502020204030204" pitchFamily="34" charset="0"/>
              </a:defRPr>
            </a:lvl1pPr>
          </a:lstStyle>
          <a:p>
            <a:r>
              <a:rPr lang="en-US"/>
              <a:t>Add part number</a:t>
            </a:r>
            <a:endParaRPr lang="en-GB"/>
          </a:p>
        </p:txBody>
      </p:sp>
      <p:sp>
        <p:nvSpPr>
          <p:cNvPr id="12" name="Text Placeholder 2"/>
          <p:cNvSpPr>
            <a:spLocks noGrp="1"/>
          </p:cNvSpPr>
          <p:nvPr>
            <p:ph type="body" idx="1" hasCustomPrompt="1"/>
          </p:nvPr>
        </p:nvSpPr>
        <p:spPr>
          <a:xfrm>
            <a:off x="960000" y="1196752"/>
            <a:ext cx="6768181" cy="1224136"/>
          </a:xfrm>
          <a:prstGeom prst="rect">
            <a:avLst/>
          </a:prstGeom>
        </p:spPr>
        <p:txBody>
          <a:bodyPr anchor="t"/>
          <a:lstStyle>
            <a:lvl1pPr marL="0" indent="0">
              <a:lnSpc>
                <a:spcPct val="90000"/>
              </a:lnSpc>
              <a:buNone/>
              <a:defRPr sz="3400" b="0" cap="all" baseline="0">
                <a:solidFill>
                  <a:schemeClr val="bg2"/>
                </a:solidFill>
                <a:latin typeface="Calibri Light" panose="020F03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Add section title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9384" y="5652002"/>
            <a:ext cx="752650" cy="910128"/>
          </a:xfrm>
          <a:prstGeom prst="rect">
            <a:avLst/>
          </a:prstGeom>
        </p:spPr>
      </p:pic>
    </p:spTree>
    <p:extLst>
      <p:ext uri="{BB962C8B-B14F-4D97-AF65-F5344CB8AC3E}">
        <p14:creationId xmlns:p14="http://schemas.microsoft.com/office/powerpoint/2010/main" val="104981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divider">
    <p:spTree>
      <p:nvGrpSpPr>
        <p:cNvPr id="1" name=""/>
        <p:cNvGrpSpPr/>
        <p:nvPr/>
      </p:nvGrpSpPr>
      <p:grpSpPr>
        <a:xfrm>
          <a:off x="0" y="0"/>
          <a:ext cx="0" cy="0"/>
          <a:chOff x="0" y="0"/>
          <a:chExt cx="0" cy="0"/>
        </a:xfrm>
      </p:grpSpPr>
      <p:sp>
        <p:nvSpPr>
          <p:cNvPr id="7" name="Rectangle 6"/>
          <p:cNvSpPr/>
          <p:nvPr userDrawn="1"/>
        </p:nvSpPr>
        <p:spPr>
          <a:xfrm>
            <a:off x="0" y="0"/>
            <a:ext cx="11376587" cy="6861976"/>
          </a:xfrm>
          <a:custGeom>
            <a:avLst/>
            <a:gdLst>
              <a:gd name="connsiteX0" fmla="*/ 0 w 8532440"/>
              <a:gd name="connsiteY0" fmla="*/ 0 h 6858000"/>
              <a:gd name="connsiteX1" fmla="*/ 8532440 w 8532440"/>
              <a:gd name="connsiteY1" fmla="*/ 0 h 6858000"/>
              <a:gd name="connsiteX2" fmla="*/ 8532440 w 8532440"/>
              <a:gd name="connsiteY2" fmla="*/ 6858000 h 6858000"/>
              <a:gd name="connsiteX3" fmla="*/ 0 w 8532440"/>
              <a:gd name="connsiteY3" fmla="*/ 6858000 h 6858000"/>
              <a:gd name="connsiteX4" fmla="*/ 0 w 8532440"/>
              <a:gd name="connsiteY4" fmla="*/ 0 h 6858000"/>
              <a:gd name="connsiteX0" fmla="*/ 0 w 8532440"/>
              <a:gd name="connsiteY0" fmla="*/ 0 h 6858000"/>
              <a:gd name="connsiteX1" fmla="*/ 8532440 w 8532440"/>
              <a:gd name="connsiteY1" fmla="*/ 0 h 6858000"/>
              <a:gd name="connsiteX2" fmla="*/ 5145184 w 8532440"/>
              <a:gd name="connsiteY2" fmla="*/ 6854025 h 6858000"/>
              <a:gd name="connsiteX3" fmla="*/ 0 w 8532440"/>
              <a:gd name="connsiteY3" fmla="*/ 6858000 h 6858000"/>
              <a:gd name="connsiteX4" fmla="*/ 0 w 8532440"/>
              <a:gd name="connsiteY4" fmla="*/ 0 h 6858000"/>
              <a:gd name="connsiteX0" fmla="*/ 0 w 8532440"/>
              <a:gd name="connsiteY0" fmla="*/ 0 h 6858000"/>
              <a:gd name="connsiteX1" fmla="*/ 8532440 w 8532440"/>
              <a:gd name="connsiteY1" fmla="*/ 0 h 6858000"/>
              <a:gd name="connsiteX2" fmla="*/ 5145184 w 8532440"/>
              <a:gd name="connsiteY2" fmla="*/ 6830171 h 6858000"/>
              <a:gd name="connsiteX3" fmla="*/ 0 w 8532440"/>
              <a:gd name="connsiteY3" fmla="*/ 6858000 h 6858000"/>
              <a:gd name="connsiteX4" fmla="*/ 0 w 8532440"/>
              <a:gd name="connsiteY4" fmla="*/ 0 h 6858000"/>
              <a:gd name="connsiteX0" fmla="*/ 0 w 8532440"/>
              <a:gd name="connsiteY0" fmla="*/ 0 h 6861976"/>
              <a:gd name="connsiteX1" fmla="*/ 8532440 w 8532440"/>
              <a:gd name="connsiteY1" fmla="*/ 0 h 6861976"/>
              <a:gd name="connsiteX2" fmla="*/ 5145184 w 8532440"/>
              <a:gd name="connsiteY2" fmla="*/ 6861976 h 6861976"/>
              <a:gd name="connsiteX3" fmla="*/ 0 w 8532440"/>
              <a:gd name="connsiteY3" fmla="*/ 6858000 h 6861976"/>
              <a:gd name="connsiteX4" fmla="*/ 0 w 8532440"/>
              <a:gd name="connsiteY4" fmla="*/ 0 h 6861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2440" h="6861976">
                <a:moveTo>
                  <a:pt x="0" y="0"/>
                </a:moveTo>
                <a:lnTo>
                  <a:pt x="8532440" y="0"/>
                </a:lnTo>
                <a:lnTo>
                  <a:pt x="5145184" y="6861976"/>
                </a:lnTo>
                <a:lnTo>
                  <a:pt x="0" y="68580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6"/>
          <p:cNvSpPr/>
          <p:nvPr userDrawn="1"/>
        </p:nvSpPr>
        <p:spPr>
          <a:xfrm>
            <a:off x="2844147" y="-3976"/>
            <a:ext cx="8532440" cy="6861976"/>
          </a:xfrm>
          <a:custGeom>
            <a:avLst/>
            <a:gdLst>
              <a:gd name="connsiteX0" fmla="*/ 0 w 8532440"/>
              <a:gd name="connsiteY0" fmla="*/ 0 h 6858000"/>
              <a:gd name="connsiteX1" fmla="*/ 8532440 w 8532440"/>
              <a:gd name="connsiteY1" fmla="*/ 0 h 6858000"/>
              <a:gd name="connsiteX2" fmla="*/ 8532440 w 8532440"/>
              <a:gd name="connsiteY2" fmla="*/ 6858000 h 6858000"/>
              <a:gd name="connsiteX3" fmla="*/ 0 w 8532440"/>
              <a:gd name="connsiteY3" fmla="*/ 6858000 h 6858000"/>
              <a:gd name="connsiteX4" fmla="*/ 0 w 8532440"/>
              <a:gd name="connsiteY4" fmla="*/ 0 h 6858000"/>
              <a:gd name="connsiteX0" fmla="*/ 0 w 8532440"/>
              <a:gd name="connsiteY0" fmla="*/ 0 h 6858000"/>
              <a:gd name="connsiteX1" fmla="*/ 8532440 w 8532440"/>
              <a:gd name="connsiteY1" fmla="*/ 0 h 6858000"/>
              <a:gd name="connsiteX2" fmla="*/ 5145184 w 8532440"/>
              <a:gd name="connsiteY2" fmla="*/ 6854025 h 6858000"/>
              <a:gd name="connsiteX3" fmla="*/ 0 w 8532440"/>
              <a:gd name="connsiteY3" fmla="*/ 6858000 h 6858000"/>
              <a:gd name="connsiteX4" fmla="*/ 0 w 8532440"/>
              <a:gd name="connsiteY4" fmla="*/ 0 h 6858000"/>
              <a:gd name="connsiteX0" fmla="*/ 0 w 8532440"/>
              <a:gd name="connsiteY0" fmla="*/ 0 h 6858000"/>
              <a:gd name="connsiteX1" fmla="*/ 8532440 w 8532440"/>
              <a:gd name="connsiteY1" fmla="*/ 0 h 6858000"/>
              <a:gd name="connsiteX2" fmla="*/ 5145184 w 8532440"/>
              <a:gd name="connsiteY2" fmla="*/ 6830171 h 6858000"/>
              <a:gd name="connsiteX3" fmla="*/ 0 w 8532440"/>
              <a:gd name="connsiteY3" fmla="*/ 6858000 h 6858000"/>
              <a:gd name="connsiteX4" fmla="*/ 0 w 8532440"/>
              <a:gd name="connsiteY4" fmla="*/ 0 h 6858000"/>
              <a:gd name="connsiteX0" fmla="*/ 0 w 8532440"/>
              <a:gd name="connsiteY0" fmla="*/ 0 h 6861976"/>
              <a:gd name="connsiteX1" fmla="*/ 8532440 w 8532440"/>
              <a:gd name="connsiteY1" fmla="*/ 0 h 6861976"/>
              <a:gd name="connsiteX2" fmla="*/ 5145184 w 8532440"/>
              <a:gd name="connsiteY2" fmla="*/ 6861976 h 6861976"/>
              <a:gd name="connsiteX3" fmla="*/ 0 w 8532440"/>
              <a:gd name="connsiteY3" fmla="*/ 6858000 h 6861976"/>
              <a:gd name="connsiteX4" fmla="*/ 0 w 8532440"/>
              <a:gd name="connsiteY4" fmla="*/ 0 h 6861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2440" h="6861976">
                <a:moveTo>
                  <a:pt x="0" y="0"/>
                </a:moveTo>
                <a:lnTo>
                  <a:pt x="8532440" y="0"/>
                </a:lnTo>
                <a:lnTo>
                  <a:pt x="5145184" y="6861976"/>
                </a:lnTo>
                <a:lnTo>
                  <a:pt x="0" y="68580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960000" y="709613"/>
            <a:ext cx="6768181" cy="631156"/>
          </a:xfrm>
        </p:spPr>
        <p:txBody>
          <a:bodyPr anchor="t"/>
          <a:lstStyle>
            <a:lvl1pPr algn="l">
              <a:lnSpc>
                <a:spcPct val="90000"/>
              </a:lnSpc>
              <a:defRPr sz="3400" b="1" cap="all">
                <a:latin typeface="Calibri" panose="020F0502020204030204" pitchFamily="34" charset="0"/>
              </a:defRPr>
            </a:lvl1pPr>
          </a:lstStyle>
          <a:p>
            <a:r>
              <a:rPr lang="en-US"/>
              <a:t>Add part number</a:t>
            </a:r>
            <a:endParaRPr lang="en-GB"/>
          </a:p>
        </p:txBody>
      </p:sp>
      <p:sp>
        <p:nvSpPr>
          <p:cNvPr id="3" name="Text Placeholder 2"/>
          <p:cNvSpPr>
            <a:spLocks noGrp="1"/>
          </p:cNvSpPr>
          <p:nvPr>
            <p:ph type="body" idx="1" hasCustomPrompt="1"/>
          </p:nvPr>
        </p:nvSpPr>
        <p:spPr>
          <a:xfrm>
            <a:off x="960000" y="1196752"/>
            <a:ext cx="6768181" cy="1224136"/>
          </a:xfrm>
          <a:prstGeom prst="rect">
            <a:avLst/>
          </a:prstGeom>
        </p:spPr>
        <p:txBody>
          <a:bodyPr anchor="t"/>
          <a:lstStyle>
            <a:lvl1pPr marL="0" indent="0">
              <a:lnSpc>
                <a:spcPct val="90000"/>
              </a:lnSpc>
              <a:buNone/>
              <a:defRPr sz="3400" b="0" cap="all" baseline="0">
                <a:solidFill>
                  <a:schemeClr val="bg2"/>
                </a:solidFill>
                <a:latin typeface="Calibri Light" panose="020F03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Add section title</a:t>
            </a:r>
          </a:p>
        </p:txBody>
      </p:sp>
      <p:sp>
        <p:nvSpPr>
          <p:cNvPr id="6" name="Slide Number Placeholder 5"/>
          <p:cNvSpPr>
            <a:spLocks noGrp="1"/>
          </p:cNvSpPr>
          <p:nvPr>
            <p:ph type="sldNum" sz="quarter" idx="12"/>
          </p:nvPr>
        </p:nvSpPr>
        <p:spPr/>
        <p:txBody>
          <a:bodyPr/>
          <a:lstStyle/>
          <a:p>
            <a:fld id="{76442A74-4793-40DF-B6F6-533CEE4800B8}"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2690" y="5652002"/>
            <a:ext cx="749344" cy="906130"/>
          </a:xfrm>
          <a:prstGeom prst="rect">
            <a:avLst/>
          </a:prstGeom>
        </p:spPr>
      </p:pic>
    </p:spTree>
    <p:extLst>
      <p:ext uri="{BB962C8B-B14F-4D97-AF65-F5344CB8AC3E}">
        <p14:creationId xmlns:p14="http://schemas.microsoft.com/office/powerpoint/2010/main" val="54775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divider - grey">
    <p:spTree>
      <p:nvGrpSpPr>
        <p:cNvPr id="1" name=""/>
        <p:cNvGrpSpPr/>
        <p:nvPr/>
      </p:nvGrpSpPr>
      <p:grpSpPr>
        <a:xfrm>
          <a:off x="0" y="0"/>
          <a:ext cx="0" cy="0"/>
          <a:chOff x="0" y="0"/>
          <a:chExt cx="0" cy="0"/>
        </a:xfrm>
      </p:grpSpPr>
      <p:sp>
        <p:nvSpPr>
          <p:cNvPr id="7" name="Rectangle 6"/>
          <p:cNvSpPr/>
          <p:nvPr userDrawn="1"/>
        </p:nvSpPr>
        <p:spPr>
          <a:xfrm>
            <a:off x="0" y="0"/>
            <a:ext cx="11376587" cy="6861976"/>
          </a:xfrm>
          <a:custGeom>
            <a:avLst/>
            <a:gdLst>
              <a:gd name="connsiteX0" fmla="*/ 0 w 8532440"/>
              <a:gd name="connsiteY0" fmla="*/ 0 h 6858000"/>
              <a:gd name="connsiteX1" fmla="*/ 8532440 w 8532440"/>
              <a:gd name="connsiteY1" fmla="*/ 0 h 6858000"/>
              <a:gd name="connsiteX2" fmla="*/ 8532440 w 8532440"/>
              <a:gd name="connsiteY2" fmla="*/ 6858000 h 6858000"/>
              <a:gd name="connsiteX3" fmla="*/ 0 w 8532440"/>
              <a:gd name="connsiteY3" fmla="*/ 6858000 h 6858000"/>
              <a:gd name="connsiteX4" fmla="*/ 0 w 8532440"/>
              <a:gd name="connsiteY4" fmla="*/ 0 h 6858000"/>
              <a:gd name="connsiteX0" fmla="*/ 0 w 8532440"/>
              <a:gd name="connsiteY0" fmla="*/ 0 h 6858000"/>
              <a:gd name="connsiteX1" fmla="*/ 8532440 w 8532440"/>
              <a:gd name="connsiteY1" fmla="*/ 0 h 6858000"/>
              <a:gd name="connsiteX2" fmla="*/ 5145184 w 8532440"/>
              <a:gd name="connsiteY2" fmla="*/ 6854025 h 6858000"/>
              <a:gd name="connsiteX3" fmla="*/ 0 w 8532440"/>
              <a:gd name="connsiteY3" fmla="*/ 6858000 h 6858000"/>
              <a:gd name="connsiteX4" fmla="*/ 0 w 8532440"/>
              <a:gd name="connsiteY4" fmla="*/ 0 h 6858000"/>
              <a:gd name="connsiteX0" fmla="*/ 0 w 8532440"/>
              <a:gd name="connsiteY0" fmla="*/ 0 h 6858000"/>
              <a:gd name="connsiteX1" fmla="*/ 8532440 w 8532440"/>
              <a:gd name="connsiteY1" fmla="*/ 0 h 6858000"/>
              <a:gd name="connsiteX2" fmla="*/ 5145184 w 8532440"/>
              <a:gd name="connsiteY2" fmla="*/ 6830171 h 6858000"/>
              <a:gd name="connsiteX3" fmla="*/ 0 w 8532440"/>
              <a:gd name="connsiteY3" fmla="*/ 6858000 h 6858000"/>
              <a:gd name="connsiteX4" fmla="*/ 0 w 8532440"/>
              <a:gd name="connsiteY4" fmla="*/ 0 h 6858000"/>
              <a:gd name="connsiteX0" fmla="*/ 0 w 8532440"/>
              <a:gd name="connsiteY0" fmla="*/ 0 h 6861976"/>
              <a:gd name="connsiteX1" fmla="*/ 8532440 w 8532440"/>
              <a:gd name="connsiteY1" fmla="*/ 0 h 6861976"/>
              <a:gd name="connsiteX2" fmla="*/ 5145184 w 8532440"/>
              <a:gd name="connsiteY2" fmla="*/ 6861976 h 6861976"/>
              <a:gd name="connsiteX3" fmla="*/ 0 w 8532440"/>
              <a:gd name="connsiteY3" fmla="*/ 6858000 h 6861976"/>
              <a:gd name="connsiteX4" fmla="*/ 0 w 8532440"/>
              <a:gd name="connsiteY4" fmla="*/ 0 h 6861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2440" h="6861976">
                <a:moveTo>
                  <a:pt x="0" y="0"/>
                </a:moveTo>
                <a:lnTo>
                  <a:pt x="8532440" y="0"/>
                </a:lnTo>
                <a:lnTo>
                  <a:pt x="5145184" y="6861976"/>
                </a:lnTo>
                <a:lnTo>
                  <a:pt x="0" y="6858000"/>
                </a:lnTo>
                <a:lnTo>
                  <a:pt x="0" y="0"/>
                </a:lnTo>
                <a:close/>
              </a:path>
            </a:pathLst>
          </a:custGeom>
          <a:solidFill>
            <a:srgbClr val="BCB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6"/>
          <p:cNvSpPr/>
          <p:nvPr userDrawn="1"/>
        </p:nvSpPr>
        <p:spPr>
          <a:xfrm>
            <a:off x="2844147" y="0"/>
            <a:ext cx="8532440" cy="6861976"/>
          </a:xfrm>
          <a:custGeom>
            <a:avLst/>
            <a:gdLst>
              <a:gd name="connsiteX0" fmla="*/ 0 w 8532440"/>
              <a:gd name="connsiteY0" fmla="*/ 0 h 6858000"/>
              <a:gd name="connsiteX1" fmla="*/ 8532440 w 8532440"/>
              <a:gd name="connsiteY1" fmla="*/ 0 h 6858000"/>
              <a:gd name="connsiteX2" fmla="*/ 8532440 w 8532440"/>
              <a:gd name="connsiteY2" fmla="*/ 6858000 h 6858000"/>
              <a:gd name="connsiteX3" fmla="*/ 0 w 8532440"/>
              <a:gd name="connsiteY3" fmla="*/ 6858000 h 6858000"/>
              <a:gd name="connsiteX4" fmla="*/ 0 w 8532440"/>
              <a:gd name="connsiteY4" fmla="*/ 0 h 6858000"/>
              <a:gd name="connsiteX0" fmla="*/ 0 w 8532440"/>
              <a:gd name="connsiteY0" fmla="*/ 0 h 6858000"/>
              <a:gd name="connsiteX1" fmla="*/ 8532440 w 8532440"/>
              <a:gd name="connsiteY1" fmla="*/ 0 h 6858000"/>
              <a:gd name="connsiteX2" fmla="*/ 5145184 w 8532440"/>
              <a:gd name="connsiteY2" fmla="*/ 6854025 h 6858000"/>
              <a:gd name="connsiteX3" fmla="*/ 0 w 8532440"/>
              <a:gd name="connsiteY3" fmla="*/ 6858000 h 6858000"/>
              <a:gd name="connsiteX4" fmla="*/ 0 w 8532440"/>
              <a:gd name="connsiteY4" fmla="*/ 0 h 6858000"/>
              <a:gd name="connsiteX0" fmla="*/ 0 w 8532440"/>
              <a:gd name="connsiteY0" fmla="*/ 0 h 6858000"/>
              <a:gd name="connsiteX1" fmla="*/ 8532440 w 8532440"/>
              <a:gd name="connsiteY1" fmla="*/ 0 h 6858000"/>
              <a:gd name="connsiteX2" fmla="*/ 5145184 w 8532440"/>
              <a:gd name="connsiteY2" fmla="*/ 6830171 h 6858000"/>
              <a:gd name="connsiteX3" fmla="*/ 0 w 8532440"/>
              <a:gd name="connsiteY3" fmla="*/ 6858000 h 6858000"/>
              <a:gd name="connsiteX4" fmla="*/ 0 w 8532440"/>
              <a:gd name="connsiteY4" fmla="*/ 0 h 6858000"/>
              <a:gd name="connsiteX0" fmla="*/ 0 w 8532440"/>
              <a:gd name="connsiteY0" fmla="*/ 0 h 6861976"/>
              <a:gd name="connsiteX1" fmla="*/ 8532440 w 8532440"/>
              <a:gd name="connsiteY1" fmla="*/ 0 h 6861976"/>
              <a:gd name="connsiteX2" fmla="*/ 5145184 w 8532440"/>
              <a:gd name="connsiteY2" fmla="*/ 6861976 h 6861976"/>
              <a:gd name="connsiteX3" fmla="*/ 0 w 8532440"/>
              <a:gd name="connsiteY3" fmla="*/ 6858000 h 6861976"/>
              <a:gd name="connsiteX4" fmla="*/ 0 w 8532440"/>
              <a:gd name="connsiteY4" fmla="*/ 0 h 6861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2440" h="6861976">
                <a:moveTo>
                  <a:pt x="0" y="0"/>
                </a:moveTo>
                <a:lnTo>
                  <a:pt x="8532440" y="0"/>
                </a:lnTo>
                <a:lnTo>
                  <a:pt x="5145184" y="6861976"/>
                </a:lnTo>
                <a:lnTo>
                  <a:pt x="0" y="6858000"/>
                </a:lnTo>
                <a:lnTo>
                  <a:pt x="0" y="0"/>
                </a:lnTo>
                <a:close/>
              </a:path>
            </a:pathLst>
          </a:custGeom>
          <a:solidFill>
            <a:srgbClr val="BCB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a:spLocks noGrp="1"/>
          </p:cNvSpPr>
          <p:nvPr>
            <p:ph type="title" hasCustomPrompt="1"/>
          </p:nvPr>
        </p:nvSpPr>
        <p:spPr>
          <a:xfrm>
            <a:off x="960000" y="709613"/>
            <a:ext cx="6768181" cy="631156"/>
          </a:xfrm>
        </p:spPr>
        <p:txBody>
          <a:bodyPr anchor="t"/>
          <a:lstStyle>
            <a:lvl1pPr algn="l">
              <a:lnSpc>
                <a:spcPct val="90000"/>
              </a:lnSpc>
              <a:defRPr sz="3400" b="1" cap="all">
                <a:latin typeface="Calibri" panose="020F0502020204030204" pitchFamily="34" charset="0"/>
              </a:defRPr>
            </a:lvl1pPr>
          </a:lstStyle>
          <a:p>
            <a:r>
              <a:rPr lang="en-US"/>
              <a:t>Add part number</a:t>
            </a:r>
            <a:endParaRPr lang="en-GB"/>
          </a:p>
        </p:txBody>
      </p:sp>
      <p:sp>
        <p:nvSpPr>
          <p:cNvPr id="9" name="Text Placeholder 2"/>
          <p:cNvSpPr>
            <a:spLocks noGrp="1"/>
          </p:cNvSpPr>
          <p:nvPr>
            <p:ph type="body" idx="1" hasCustomPrompt="1"/>
          </p:nvPr>
        </p:nvSpPr>
        <p:spPr>
          <a:xfrm>
            <a:off x="960000" y="1196752"/>
            <a:ext cx="6768181" cy="1224136"/>
          </a:xfrm>
          <a:prstGeom prst="rect">
            <a:avLst/>
          </a:prstGeom>
        </p:spPr>
        <p:txBody>
          <a:bodyPr anchor="t"/>
          <a:lstStyle>
            <a:lvl1pPr marL="0" indent="0">
              <a:lnSpc>
                <a:spcPct val="90000"/>
              </a:lnSpc>
              <a:buNone/>
              <a:defRPr sz="3400" b="0" cap="all" baseline="0">
                <a:solidFill>
                  <a:schemeClr val="bg2"/>
                </a:solidFill>
                <a:latin typeface="Calibri Light" panose="020F03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Add section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2690" y="5652002"/>
            <a:ext cx="749344" cy="906130"/>
          </a:xfrm>
          <a:prstGeom prst="rect">
            <a:avLst/>
          </a:prstGeom>
        </p:spPr>
      </p:pic>
    </p:spTree>
    <p:extLst>
      <p:ext uri="{BB962C8B-B14F-4D97-AF65-F5344CB8AC3E}">
        <p14:creationId xmlns:p14="http://schemas.microsoft.com/office/powerpoint/2010/main" val="2529870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divider - white">
    <p:bg>
      <p:bgPr>
        <a:solidFill>
          <a:srgbClr val="522A6B"/>
        </a:solidFill>
        <a:effectLst/>
      </p:bgPr>
    </p:bg>
    <p:spTree>
      <p:nvGrpSpPr>
        <p:cNvPr id="1" name=""/>
        <p:cNvGrpSpPr/>
        <p:nvPr/>
      </p:nvGrpSpPr>
      <p:grpSpPr>
        <a:xfrm>
          <a:off x="0" y="0"/>
          <a:ext cx="0" cy="0"/>
          <a:chOff x="0" y="0"/>
          <a:chExt cx="0" cy="0"/>
        </a:xfrm>
      </p:grpSpPr>
      <p:sp>
        <p:nvSpPr>
          <p:cNvPr id="12" name="Rectangle 6"/>
          <p:cNvSpPr/>
          <p:nvPr userDrawn="1"/>
        </p:nvSpPr>
        <p:spPr>
          <a:xfrm>
            <a:off x="0" y="0"/>
            <a:ext cx="11376587" cy="6861976"/>
          </a:xfrm>
          <a:custGeom>
            <a:avLst/>
            <a:gdLst>
              <a:gd name="connsiteX0" fmla="*/ 0 w 8532440"/>
              <a:gd name="connsiteY0" fmla="*/ 0 h 6858000"/>
              <a:gd name="connsiteX1" fmla="*/ 8532440 w 8532440"/>
              <a:gd name="connsiteY1" fmla="*/ 0 h 6858000"/>
              <a:gd name="connsiteX2" fmla="*/ 8532440 w 8532440"/>
              <a:gd name="connsiteY2" fmla="*/ 6858000 h 6858000"/>
              <a:gd name="connsiteX3" fmla="*/ 0 w 8532440"/>
              <a:gd name="connsiteY3" fmla="*/ 6858000 h 6858000"/>
              <a:gd name="connsiteX4" fmla="*/ 0 w 8532440"/>
              <a:gd name="connsiteY4" fmla="*/ 0 h 6858000"/>
              <a:gd name="connsiteX0" fmla="*/ 0 w 8532440"/>
              <a:gd name="connsiteY0" fmla="*/ 0 h 6858000"/>
              <a:gd name="connsiteX1" fmla="*/ 8532440 w 8532440"/>
              <a:gd name="connsiteY1" fmla="*/ 0 h 6858000"/>
              <a:gd name="connsiteX2" fmla="*/ 5145184 w 8532440"/>
              <a:gd name="connsiteY2" fmla="*/ 6854025 h 6858000"/>
              <a:gd name="connsiteX3" fmla="*/ 0 w 8532440"/>
              <a:gd name="connsiteY3" fmla="*/ 6858000 h 6858000"/>
              <a:gd name="connsiteX4" fmla="*/ 0 w 8532440"/>
              <a:gd name="connsiteY4" fmla="*/ 0 h 6858000"/>
              <a:gd name="connsiteX0" fmla="*/ 0 w 8532440"/>
              <a:gd name="connsiteY0" fmla="*/ 0 h 6858000"/>
              <a:gd name="connsiteX1" fmla="*/ 8532440 w 8532440"/>
              <a:gd name="connsiteY1" fmla="*/ 0 h 6858000"/>
              <a:gd name="connsiteX2" fmla="*/ 5145184 w 8532440"/>
              <a:gd name="connsiteY2" fmla="*/ 6830171 h 6858000"/>
              <a:gd name="connsiteX3" fmla="*/ 0 w 8532440"/>
              <a:gd name="connsiteY3" fmla="*/ 6858000 h 6858000"/>
              <a:gd name="connsiteX4" fmla="*/ 0 w 8532440"/>
              <a:gd name="connsiteY4" fmla="*/ 0 h 6858000"/>
              <a:gd name="connsiteX0" fmla="*/ 0 w 8532440"/>
              <a:gd name="connsiteY0" fmla="*/ 0 h 6861976"/>
              <a:gd name="connsiteX1" fmla="*/ 8532440 w 8532440"/>
              <a:gd name="connsiteY1" fmla="*/ 0 h 6861976"/>
              <a:gd name="connsiteX2" fmla="*/ 5145184 w 8532440"/>
              <a:gd name="connsiteY2" fmla="*/ 6861976 h 6861976"/>
              <a:gd name="connsiteX3" fmla="*/ 0 w 8532440"/>
              <a:gd name="connsiteY3" fmla="*/ 6858000 h 6861976"/>
              <a:gd name="connsiteX4" fmla="*/ 0 w 8532440"/>
              <a:gd name="connsiteY4" fmla="*/ 0 h 6861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2440" h="6861976">
                <a:moveTo>
                  <a:pt x="0" y="0"/>
                </a:moveTo>
                <a:lnTo>
                  <a:pt x="8532440" y="0"/>
                </a:lnTo>
                <a:lnTo>
                  <a:pt x="5145184" y="6861976"/>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6"/>
          <p:cNvSpPr/>
          <p:nvPr userDrawn="1"/>
        </p:nvSpPr>
        <p:spPr>
          <a:xfrm>
            <a:off x="2840234" y="0"/>
            <a:ext cx="8532440" cy="6861976"/>
          </a:xfrm>
          <a:custGeom>
            <a:avLst/>
            <a:gdLst>
              <a:gd name="connsiteX0" fmla="*/ 0 w 8532440"/>
              <a:gd name="connsiteY0" fmla="*/ 0 h 6858000"/>
              <a:gd name="connsiteX1" fmla="*/ 8532440 w 8532440"/>
              <a:gd name="connsiteY1" fmla="*/ 0 h 6858000"/>
              <a:gd name="connsiteX2" fmla="*/ 8532440 w 8532440"/>
              <a:gd name="connsiteY2" fmla="*/ 6858000 h 6858000"/>
              <a:gd name="connsiteX3" fmla="*/ 0 w 8532440"/>
              <a:gd name="connsiteY3" fmla="*/ 6858000 h 6858000"/>
              <a:gd name="connsiteX4" fmla="*/ 0 w 8532440"/>
              <a:gd name="connsiteY4" fmla="*/ 0 h 6858000"/>
              <a:gd name="connsiteX0" fmla="*/ 0 w 8532440"/>
              <a:gd name="connsiteY0" fmla="*/ 0 h 6858000"/>
              <a:gd name="connsiteX1" fmla="*/ 8532440 w 8532440"/>
              <a:gd name="connsiteY1" fmla="*/ 0 h 6858000"/>
              <a:gd name="connsiteX2" fmla="*/ 5145184 w 8532440"/>
              <a:gd name="connsiteY2" fmla="*/ 6854025 h 6858000"/>
              <a:gd name="connsiteX3" fmla="*/ 0 w 8532440"/>
              <a:gd name="connsiteY3" fmla="*/ 6858000 h 6858000"/>
              <a:gd name="connsiteX4" fmla="*/ 0 w 8532440"/>
              <a:gd name="connsiteY4" fmla="*/ 0 h 6858000"/>
              <a:gd name="connsiteX0" fmla="*/ 0 w 8532440"/>
              <a:gd name="connsiteY0" fmla="*/ 0 h 6858000"/>
              <a:gd name="connsiteX1" fmla="*/ 8532440 w 8532440"/>
              <a:gd name="connsiteY1" fmla="*/ 0 h 6858000"/>
              <a:gd name="connsiteX2" fmla="*/ 5145184 w 8532440"/>
              <a:gd name="connsiteY2" fmla="*/ 6830171 h 6858000"/>
              <a:gd name="connsiteX3" fmla="*/ 0 w 8532440"/>
              <a:gd name="connsiteY3" fmla="*/ 6858000 h 6858000"/>
              <a:gd name="connsiteX4" fmla="*/ 0 w 8532440"/>
              <a:gd name="connsiteY4" fmla="*/ 0 h 6858000"/>
              <a:gd name="connsiteX0" fmla="*/ 0 w 8532440"/>
              <a:gd name="connsiteY0" fmla="*/ 0 h 6861976"/>
              <a:gd name="connsiteX1" fmla="*/ 8532440 w 8532440"/>
              <a:gd name="connsiteY1" fmla="*/ 0 h 6861976"/>
              <a:gd name="connsiteX2" fmla="*/ 5145184 w 8532440"/>
              <a:gd name="connsiteY2" fmla="*/ 6861976 h 6861976"/>
              <a:gd name="connsiteX3" fmla="*/ 0 w 8532440"/>
              <a:gd name="connsiteY3" fmla="*/ 6858000 h 6861976"/>
              <a:gd name="connsiteX4" fmla="*/ 0 w 8532440"/>
              <a:gd name="connsiteY4" fmla="*/ 0 h 6861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2440" h="6861976">
                <a:moveTo>
                  <a:pt x="0" y="0"/>
                </a:moveTo>
                <a:lnTo>
                  <a:pt x="8532440" y="0"/>
                </a:lnTo>
                <a:lnTo>
                  <a:pt x="5145184" y="6861976"/>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a:spLocks noGrp="1"/>
          </p:cNvSpPr>
          <p:nvPr>
            <p:ph type="title" hasCustomPrompt="1"/>
          </p:nvPr>
        </p:nvSpPr>
        <p:spPr>
          <a:xfrm>
            <a:off x="960000" y="709613"/>
            <a:ext cx="6768181" cy="631156"/>
          </a:xfrm>
        </p:spPr>
        <p:txBody>
          <a:bodyPr anchor="t"/>
          <a:lstStyle>
            <a:lvl1pPr algn="l">
              <a:lnSpc>
                <a:spcPct val="90000"/>
              </a:lnSpc>
              <a:defRPr sz="3400" b="1" cap="all">
                <a:latin typeface="Calibri" panose="020F0502020204030204" pitchFamily="34" charset="0"/>
              </a:defRPr>
            </a:lvl1pPr>
          </a:lstStyle>
          <a:p>
            <a:r>
              <a:rPr lang="en-US"/>
              <a:t>Add part number</a:t>
            </a:r>
            <a:endParaRPr lang="en-GB"/>
          </a:p>
        </p:txBody>
      </p:sp>
      <p:sp>
        <p:nvSpPr>
          <p:cNvPr id="7" name="Text Placeholder 2"/>
          <p:cNvSpPr>
            <a:spLocks noGrp="1"/>
          </p:cNvSpPr>
          <p:nvPr>
            <p:ph type="body" idx="1" hasCustomPrompt="1"/>
          </p:nvPr>
        </p:nvSpPr>
        <p:spPr>
          <a:xfrm>
            <a:off x="960000" y="1196752"/>
            <a:ext cx="6768181" cy="1224136"/>
          </a:xfrm>
          <a:prstGeom prst="rect">
            <a:avLst/>
          </a:prstGeom>
        </p:spPr>
        <p:txBody>
          <a:bodyPr anchor="t"/>
          <a:lstStyle>
            <a:lvl1pPr marL="0" indent="0">
              <a:lnSpc>
                <a:spcPct val="90000"/>
              </a:lnSpc>
              <a:buNone/>
              <a:defRPr sz="3400" b="0" cap="all" baseline="0">
                <a:solidFill>
                  <a:schemeClr val="bg2"/>
                </a:solidFill>
                <a:latin typeface="Calibri Light" panose="020F03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Add section title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8401" y="5652002"/>
            <a:ext cx="745199" cy="901118"/>
          </a:xfrm>
          <a:prstGeom prst="rect">
            <a:avLst/>
          </a:prstGeom>
        </p:spPr>
      </p:pic>
    </p:spTree>
    <p:extLst>
      <p:ext uri="{BB962C8B-B14F-4D97-AF65-F5344CB8AC3E}">
        <p14:creationId xmlns:p14="http://schemas.microsoft.com/office/powerpoint/2010/main" val="340153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200" cap="all" baseline="0"/>
            </a:lvl1pPr>
          </a:lstStyle>
          <a:p>
            <a:r>
              <a:rPr lang="en-US"/>
              <a:t>Main title</a:t>
            </a:r>
            <a:endParaRPr lang="en-GB"/>
          </a:p>
        </p:txBody>
      </p:sp>
      <p:sp>
        <p:nvSpPr>
          <p:cNvPr id="3" name="Content Placeholder 2"/>
          <p:cNvSpPr>
            <a:spLocks noGrp="1"/>
          </p:cNvSpPr>
          <p:nvPr>
            <p:ph idx="1"/>
          </p:nvPr>
        </p:nvSpPr>
        <p:spPr>
          <a:xfrm>
            <a:off x="958850" y="1988840"/>
            <a:ext cx="9696449" cy="4248448"/>
          </a:xfrm>
          <a:prstGeom prst="rect">
            <a:avLst/>
          </a:prstGeom>
        </p:spPr>
        <p:txBody>
          <a:bodyPr/>
          <a:lstStyle>
            <a:lvl1pPr>
              <a:spcAft>
                <a:spcPts val="1200"/>
              </a:spcAft>
              <a:defRPr sz="2800"/>
            </a:lvl1pPr>
            <a:lvl2pPr>
              <a:spcAft>
                <a:spcPts val="1200"/>
              </a:spcAft>
              <a:defRPr sz="2800"/>
            </a:lvl2pPr>
            <a:lvl3pPr>
              <a:spcAft>
                <a:spcPts val="600"/>
              </a:spcAft>
              <a:defRPr sz="2800"/>
            </a:lvl3pPr>
            <a:lvl4pPr>
              <a:spcAft>
                <a:spcPts val="600"/>
              </a:spcAft>
              <a:defRPr sz="2800"/>
            </a:lvl4pPr>
            <a:lvl5pPr>
              <a:spcAft>
                <a:spcPts val="600"/>
              </a:spcAft>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p:cNvSpPr>
            <a:spLocks noGrp="1"/>
          </p:cNvSpPr>
          <p:nvPr>
            <p:ph type="body" sz="quarter" idx="14" hasCustomPrompt="1"/>
          </p:nvPr>
        </p:nvSpPr>
        <p:spPr>
          <a:xfrm>
            <a:off x="958849" y="1199139"/>
            <a:ext cx="9696451" cy="699363"/>
          </a:xfrm>
          <a:prstGeom prst="rect">
            <a:avLst/>
          </a:prstGeom>
        </p:spPr>
        <p:txBody>
          <a:bodyPr/>
          <a:lstStyle>
            <a:lvl1pPr marL="0" marR="0" indent="0" algn="l" defTabSz="914400" rtl="0" eaLnBrk="1" fontAlgn="auto" latinLnBrk="0" hangingPunct="1">
              <a:lnSpc>
                <a:spcPct val="105000"/>
              </a:lnSpc>
              <a:spcBef>
                <a:spcPts val="0"/>
              </a:spcBef>
              <a:spcAft>
                <a:spcPts val="0"/>
              </a:spcAft>
              <a:buClr>
                <a:schemeClr val="bg2"/>
              </a:buClr>
              <a:buSzPct val="55000"/>
              <a:buFont typeface="Calibri" panose="020F0502020204030204" pitchFamily="34" charset="0"/>
              <a:buNone/>
              <a:tabLst/>
              <a:defRPr sz="3200" cap="all" baseline="0">
                <a:solidFill>
                  <a:schemeClr val="bg2"/>
                </a:solidFill>
                <a:latin typeface="Calibri Light" panose="020F0302020204030204" pitchFamily="34" charset="0"/>
              </a:defRPr>
            </a:lvl1pPr>
          </a:lstStyle>
          <a:p>
            <a:pPr marL="0" marR="0" lvl="0" indent="0" algn="l" defTabSz="914400" rtl="0" eaLnBrk="1" fontAlgn="auto" latinLnBrk="0" hangingPunct="1">
              <a:lnSpc>
                <a:spcPct val="105000"/>
              </a:lnSpc>
              <a:spcBef>
                <a:spcPts val="0"/>
              </a:spcBef>
              <a:spcAft>
                <a:spcPts val="0"/>
              </a:spcAft>
              <a:buClr>
                <a:schemeClr val="bg2"/>
              </a:buClr>
              <a:buSzPct val="55000"/>
              <a:buFont typeface="Calibri" panose="020F0502020204030204" pitchFamily="34" charset="0"/>
              <a:buNone/>
              <a:tabLst/>
              <a:defRPr/>
            </a:pPr>
            <a:r>
              <a:rPr lang="en-US"/>
              <a:t>Subtitle</a:t>
            </a:r>
            <a:endParaRPr lang="en-GB"/>
          </a:p>
          <a:p>
            <a:pPr lvl="0"/>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2690" y="5652002"/>
            <a:ext cx="749344" cy="906130"/>
          </a:xfrm>
          <a:prstGeom prst="rect">
            <a:avLst/>
          </a:prstGeom>
        </p:spPr>
      </p:pic>
    </p:spTree>
    <p:extLst>
      <p:ext uri="{BB962C8B-B14F-4D97-AF65-F5344CB8AC3E}">
        <p14:creationId xmlns:p14="http://schemas.microsoft.com/office/powerpoint/2010/main" val="43054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v background)">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185" y="260648"/>
            <a:ext cx="3960440" cy="4537512"/>
          </a:xfrm>
          <a:prstGeom prst="rect">
            <a:avLst/>
          </a:prstGeom>
        </p:spPr>
      </p:pic>
      <p:sp>
        <p:nvSpPr>
          <p:cNvPr id="2" name="Title 1"/>
          <p:cNvSpPr>
            <a:spLocks noGrp="1"/>
          </p:cNvSpPr>
          <p:nvPr>
            <p:ph type="title" hasCustomPrompt="1"/>
          </p:nvPr>
        </p:nvSpPr>
        <p:spPr/>
        <p:txBody>
          <a:bodyPr/>
          <a:lstStyle>
            <a:lvl1pPr>
              <a:defRPr sz="3200" cap="all" baseline="0"/>
            </a:lvl1pPr>
          </a:lstStyle>
          <a:p>
            <a:r>
              <a:rPr lang="en-US"/>
              <a:t>Main title</a:t>
            </a:r>
            <a:endParaRPr lang="en-GB"/>
          </a:p>
        </p:txBody>
      </p:sp>
      <p:sp>
        <p:nvSpPr>
          <p:cNvPr id="3" name="Content Placeholder 2"/>
          <p:cNvSpPr>
            <a:spLocks noGrp="1"/>
          </p:cNvSpPr>
          <p:nvPr>
            <p:ph idx="1"/>
          </p:nvPr>
        </p:nvSpPr>
        <p:spPr>
          <a:xfrm>
            <a:off x="958850" y="1988840"/>
            <a:ext cx="9696449" cy="4248448"/>
          </a:xfrm>
          <a:prstGeom prst="rect">
            <a:avLst/>
          </a:prstGeom>
        </p:spPr>
        <p:txBody>
          <a:bodyPr/>
          <a:lstStyle>
            <a:lvl1pPr>
              <a:spcAft>
                <a:spcPts val="1200"/>
              </a:spcAft>
              <a:defRPr sz="2800"/>
            </a:lvl1pPr>
            <a:lvl2pPr>
              <a:spcAft>
                <a:spcPts val="1200"/>
              </a:spcAft>
              <a:defRPr sz="2800"/>
            </a:lvl2pPr>
            <a:lvl3pPr>
              <a:spcAft>
                <a:spcPts val="600"/>
              </a:spcAft>
              <a:defRPr sz="2800"/>
            </a:lvl3pPr>
            <a:lvl4pPr>
              <a:spcAft>
                <a:spcPts val="600"/>
              </a:spcAft>
              <a:defRPr sz="2800"/>
            </a:lvl4pPr>
            <a:lvl5pPr>
              <a:spcAft>
                <a:spcPts val="600"/>
              </a:spcAft>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p:cNvSpPr>
            <a:spLocks noGrp="1"/>
          </p:cNvSpPr>
          <p:nvPr>
            <p:ph type="body" sz="quarter" idx="14" hasCustomPrompt="1"/>
          </p:nvPr>
        </p:nvSpPr>
        <p:spPr>
          <a:xfrm>
            <a:off x="958849" y="1199139"/>
            <a:ext cx="9696451" cy="699363"/>
          </a:xfrm>
          <a:prstGeom prst="rect">
            <a:avLst/>
          </a:prstGeom>
        </p:spPr>
        <p:txBody>
          <a:bodyPr/>
          <a:lstStyle>
            <a:lvl1pPr marL="0" marR="0" indent="0" algn="l" defTabSz="914400" rtl="0" eaLnBrk="1" fontAlgn="auto" latinLnBrk="0" hangingPunct="1">
              <a:lnSpc>
                <a:spcPct val="105000"/>
              </a:lnSpc>
              <a:spcBef>
                <a:spcPts val="0"/>
              </a:spcBef>
              <a:spcAft>
                <a:spcPts val="0"/>
              </a:spcAft>
              <a:buClr>
                <a:schemeClr val="bg2"/>
              </a:buClr>
              <a:buSzPct val="55000"/>
              <a:buFont typeface="Calibri" panose="020F0502020204030204" pitchFamily="34" charset="0"/>
              <a:buNone/>
              <a:tabLst/>
              <a:defRPr sz="3200" cap="all" baseline="0">
                <a:solidFill>
                  <a:schemeClr val="bg2"/>
                </a:solidFill>
                <a:latin typeface="Calibri Light" panose="020F0302020204030204" pitchFamily="34" charset="0"/>
              </a:defRPr>
            </a:lvl1pPr>
          </a:lstStyle>
          <a:p>
            <a:pPr marL="0" marR="0" lvl="0" indent="0" algn="l" defTabSz="914400" rtl="0" eaLnBrk="1" fontAlgn="auto" latinLnBrk="0" hangingPunct="1">
              <a:lnSpc>
                <a:spcPct val="105000"/>
              </a:lnSpc>
              <a:spcBef>
                <a:spcPts val="0"/>
              </a:spcBef>
              <a:spcAft>
                <a:spcPts val="0"/>
              </a:spcAft>
              <a:buClr>
                <a:schemeClr val="bg2"/>
              </a:buClr>
              <a:buSzPct val="55000"/>
              <a:buFont typeface="Calibri" panose="020F0502020204030204" pitchFamily="34" charset="0"/>
              <a:buNone/>
              <a:tabLst/>
              <a:defRPr/>
            </a:pPr>
            <a:r>
              <a:rPr lang="en-US"/>
              <a:t>Subtitle</a:t>
            </a:r>
            <a:endParaRPr lang="en-GB"/>
          </a:p>
          <a:p>
            <a:pPr lvl="0"/>
            <a:endParaRPr lang="en-GB"/>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2690" y="5652002"/>
            <a:ext cx="749344" cy="906130"/>
          </a:xfrm>
          <a:prstGeom prst="rect">
            <a:avLst/>
          </a:prstGeom>
        </p:spPr>
      </p:pic>
    </p:spTree>
    <p:extLst>
      <p:ext uri="{BB962C8B-B14F-4D97-AF65-F5344CB8AC3E}">
        <p14:creationId xmlns:p14="http://schemas.microsoft.com/office/powerpoint/2010/main" val="199616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58851" y="1989138"/>
            <a:ext cx="4656667" cy="4248150"/>
          </a:xfrm>
          <a:prstGeom prst="rect">
            <a:avLst/>
          </a:prstGeom>
        </p:spPr>
        <p:txBody>
          <a:bodyPr/>
          <a:lstStyle>
            <a:lvl1pPr>
              <a:spcAft>
                <a:spcPts val="1200"/>
              </a:spcAft>
              <a:defRPr sz="2800"/>
            </a:lvl1pPr>
            <a:lvl2pPr>
              <a:spcAft>
                <a:spcPts val="1200"/>
              </a:spcAft>
              <a:defRPr sz="2800"/>
            </a:lvl2pPr>
            <a:lvl3pPr>
              <a:spcAft>
                <a:spcPts val="600"/>
              </a:spcAft>
              <a:defRPr sz="2800"/>
            </a:lvl3pPr>
            <a:lvl4pPr>
              <a:spcAft>
                <a:spcPts val="600"/>
              </a:spcAft>
              <a:defRPr sz="2800"/>
            </a:lvl4pPr>
            <a:lvl5pPr>
              <a:spcAft>
                <a:spcPts val="600"/>
              </a:spcAft>
              <a:defRPr sz="2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000751" y="1989138"/>
            <a:ext cx="4654549" cy="4248150"/>
          </a:xfrm>
          <a:prstGeom prst="rect">
            <a:avLst/>
          </a:prstGeom>
        </p:spPr>
        <p:txBody>
          <a:bodyPr/>
          <a:lstStyle>
            <a:lvl1pPr>
              <a:spcAft>
                <a:spcPts val="1200"/>
              </a:spcAft>
              <a:defRPr sz="2800"/>
            </a:lvl1pPr>
            <a:lvl2pPr>
              <a:spcAft>
                <a:spcPts val="1200"/>
              </a:spcAft>
              <a:defRPr sz="2800"/>
            </a:lvl2pPr>
            <a:lvl3pPr>
              <a:spcAft>
                <a:spcPts val="600"/>
              </a:spcAft>
              <a:defRPr sz="2800"/>
            </a:lvl3pPr>
            <a:lvl4pPr>
              <a:spcAft>
                <a:spcPts val="600"/>
              </a:spcAft>
              <a:defRPr sz="2800"/>
            </a:lvl4pPr>
            <a:lvl5pPr>
              <a:spcAft>
                <a:spcPts val="600"/>
              </a:spcAft>
              <a:defRPr sz="2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p:cNvSpPr>
            <a:spLocks noGrp="1"/>
          </p:cNvSpPr>
          <p:nvPr>
            <p:ph type="title" hasCustomPrompt="1"/>
          </p:nvPr>
        </p:nvSpPr>
        <p:spPr>
          <a:xfrm>
            <a:off x="960967" y="709614"/>
            <a:ext cx="9694333" cy="1098549"/>
          </a:xfrm>
        </p:spPr>
        <p:txBody>
          <a:bodyPr/>
          <a:lstStyle>
            <a:lvl1pPr>
              <a:defRPr sz="3200" cap="all" baseline="0"/>
            </a:lvl1pPr>
          </a:lstStyle>
          <a:p>
            <a:r>
              <a:rPr lang="en-US"/>
              <a:t>Main title</a:t>
            </a:r>
            <a:endParaRPr lang="en-GB"/>
          </a:p>
        </p:txBody>
      </p:sp>
      <p:sp>
        <p:nvSpPr>
          <p:cNvPr id="11" name="Text Placeholder 8"/>
          <p:cNvSpPr>
            <a:spLocks noGrp="1"/>
          </p:cNvSpPr>
          <p:nvPr>
            <p:ph type="body" sz="quarter" idx="14" hasCustomPrompt="1"/>
          </p:nvPr>
        </p:nvSpPr>
        <p:spPr>
          <a:xfrm>
            <a:off x="958849" y="1199139"/>
            <a:ext cx="9696451" cy="699363"/>
          </a:xfrm>
          <a:prstGeom prst="rect">
            <a:avLst/>
          </a:prstGeom>
        </p:spPr>
        <p:txBody>
          <a:bodyPr/>
          <a:lstStyle>
            <a:lvl1pPr marL="0" marR="0" indent="0" algn="l" defTabSz="914400" rtl="0" eaLnBrk="1" fontAlgn="auto" latinLnBrk="0" hangingPunct="1">
              <a:lnSpc>
                <a:spcPct val="105000"/>
              </a:lnSpc>
              <a:spcBef>
                <a:spcPts val="0"/>
              </a:spcBef>
              <a:spcAft>
                <a:spcPts val="0"/>
              </a:spcAft>
              <a:buClr>
                <a:schemeClr val="bg2"/>
              </a:buClr>
              <a:buSzPct val="55000"/>
              <a:buFont typeface="Calibri" panose="020F0502020204030204" pitchFamily="34" charset="0"/>
              <a:buNone/>
              <a:tabLst/>
              <a:defRPr sz="3200" cap="all" baseline="0">
                <a:solidFill>
                  <a:schemeClr val="bg2"/>
                </a:solidFill>
                <a:latin typeface="Calibri Light" panose="020F0302020204030204" pitchFamily="34" charset="0"/>
              </a:defRPr>
            </a:lvl1pPr>
          </a:lstStyle>
          <a:p>
            <a:pPr marL="0" marR="0" lvl="0" indent="0" algn="l" defTabSz="914400" rtl="0" eaLnBrk="1" fontAlgn="auto" latinLnBrk="0" hangingPunct="1">
              <a:lnSpc>
                <a:spcPct val="105000"/>
              </a:lnSpc>
              <a:spcBef>
                <a:spcPts val="0"/>
              </a:spcBef>
              <a:spcAft>
                <a:spcPts val="0"/>
              </a:spcAft>
              <a:buClr>
                <a:schemeClr val="bg2"/>
              </a:buClr>
              <a:buSzPct val="55000"/>
              <a:buFont typeface="Calibri" panose="020F0502020204030204" pitchFamily="34" charset="0"/>
              <a:buNone/>
              <a:tabLst/>
              <a:defRPr/>
            </a:pPr>
            <a:r>
              <a:rPr lang="en-US"/>
              <a:t>Subtitle</a:t>
            </a: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2690" y="5652002"/>
            <a:ext cx="749344" cy="906130"/>
          </a:xfrm>
          <a:prstGeom prst="rect">
            <a:avLst/>
          </a:prstGeom>
        </p:spPr>
      </p:pic>
    </p:spTree>
    <p:extLst>
      <p:ext uri="{BB962C8B-B14F-4D97-AF65-F5344CB8AC3E}">
        <p14:creationId xmlns:p14="http://schemas.microsoft.com/office/powerpoint/2010/main" val="1844251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58851" y="1989138"/>
            <a:ext cx="4656667" cy="4248150"/>
          </a:xfrm>
          <a:prstGeom prst="rect">
            <a:avLst/>
          </a:prstGeom>
        </p:spPr>
        <p:txBody>
          <a:bodyPr/>
          <a:lstStyle>
            <a:lvl1pPr>
              <a:spcAft>
                <a:spcPts val="1200"/>
              </a:spcAft>
              <a:defRPr sz="2800"/>
            </a:lvl1pPr>
            <a:lvl2pPr>
              <a:spcAft>
                <a:spcPts val="1200"/>
              </a:spcAft>
              <a:defRPr sz="2800"/>
            </a:lvl2pPr>
            <a:lvl3pPr>
              <a:spcAft>
                <a:spcPts val="600"/>
              </a:spcAft>
              <a:defRPr sz="2800"/>
            </a:lvl3pPr>
            <a:lvl4pPr>
              <a:spcAft>
                <a:spcPts val="600"/>
              </a:spcAft>
              <a:defRPr sz="2800"/>
            </a:lvl4pPr>
            <a:lvl5pPr>
              <a:spcAft>
                <a:spcPts val="600"/>
              </a:spcAft>
              <a:defRPr sz="2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000751" y="1989138"/>
            <a:ext cx="4654549" cy="4248150"/>
          </a:xfrm>
          <a:prstGeom prst="rect">
            <a:avLst/>
          </a:prstGeom>
        </p:spPr>
        <p:txBody>
          <a:bodyPr/>
          <a:lstStyle>
            <a:lvl1pPr>
              <a:spcAft>
                <a:spcPts val="1200"/>
              </a:spcAft>
              <a:defRPr sz="2800"/>
            </a:lvl1pPr>
            <a:lvl2pPr>
              <a:spcAft>
                <a:spcPts val="1200"/>
              </a:spcAft>
              <a:defRPr sz="2800"/>
            </a:lvl2pPr>
            <a:lvl3pPr>
              <a:spcAft>
                <a:spcPts val="600"/>
              </a:spcAft>
              <a:defRPr sz="2800"/>
            </a:lvl3pPr>
            <a:lvl4pPr>
              <a:spcAft>
                <a:spcPts val="600"/>
              </a:spcAft>
              <a:defRPr sz="2800"/>
            </a:lvl4pPr>
            <a:lvl5pPr>
              <a:spcAft>
                <a:spcPts val="600"/>
              </a:spcAft>
              <a:defRPr sz="2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p:cNvSpPr>
            <a:spLocks noGrp="1"/>
          </p:cNvSpPr>
          <p:nvPr>
            <p:ph type="title" hasCustomPrompt="1"/>
          </p:nvPr>
        </p:nvSpPr>
        <p:spPr>
          <a:xfrm>
            <a:off x="960967" y="709614"/>
            <a:ext cx="9694333" cy="1098549"/>
          </a:xfrm>
        </p:spPr>
        <p:txBody>
          <a:bodyPr/>
          <a:lstStyle>
            <a:lvl1pPr>
              <a:defRPr sz="3200" cap="all" baseline="0"/>
            </a:lvl1pPr>
          </a:lstStyle>
          <a:p>
            <a:r>
              <a:rPr lang="en-US"/>
              <a:t>Main title</a:t>
            </a:r>
            <a:endParaRPr lang="en-GB"/>
          </a:p>
        </p:txBody>
      </p:sp>
      <p:sp>
        <p:nvSpPr>
          <p:cNvPr id="11" name="Text Placeholder 8"/>
          <p:cNvSpPr>
            <a:spLocks noGrp="1"/>
          </p:cNvSpPr>
          <p:nvPr>
            <p:ph type="body" sz="quarter" idx="14" hasCustomPrompt="1"/>
          </p:nvPr>
        </p:nvSpPr>
        <p:spPr>
          <a:xfrm>
            <a:off x="958849" y="1199139"/>
            <a:ext cx="9696451" cy="699363"/>
          </a:xfrm>
          <a:prstGeom prst="rect">
            <a:avLst/>
          </a:prstGeom>
        </p:spPr>
        <p:txBody>
          <a:bodyPr/>
          <a:lstStyle>
            <a:lvl1pPr marL="0" marR="0" indent="0" algn="l" defTabSz="914400" rtl="0" eaLnBrk="1" fontAlgn="auto" latinLnBrk="0" hangingPunct="1">
              <a:lnSpc>
                <a:spcPct val="105000"/>
              </a:lnSpc>
              <a:spcBef>
                <a:spcPts val="0"/>
              </a:spcBef>
              <a:spcAft>
                <a:spcPts val="0"/>
              </a:spcAft>
              <a:buClr>
                <a:schemeClr val="bg2"/>
              </a:buClr>
              <a:buSzPct val="55000"/>
              <a:buFont typeface="Calibri" panose="020F0502020204030204" pitchFamily="34" charset="0"/>
              <a:buNone/>
              <a:tabLst/>
              <a:defRPr sz="3200" cap="all" baseline="0">
                <a:solidFill>
                  <a:schemeClr val="bg2"/>
                </a:solidFill>
                <a:latin typeface="Calibri Light" panose="020F0302020204030204" pitchFamily="34" charset="0"/>
              </a:defRPr>
            </a:lvl1pPr>
          </a:lstStyle>
          <a:p>
            <a:pPr marL="0" marR="0" lvl="0" indent="0" algn="l" defTabSz="914400" rtl="0" eaLnBrk="1" fontAlgn="auto" latinLnBrk="0" hangingPunct="1">
              <a:lnSpc>
                <a:spcPct val="105000"/>
              </a:lnSpc>
              <a:spcBef>
                <a:spcPts val="0"/>
              </a:spcBef>
              <a:spcAft>
                <a:spcPts val="0"/>
              </a:spcAft>
              <a:buClr>
                <a:schemeClr val="bg2"/>
              </a:buClr>
              <a:buSzPct val="55000"/>
              <a:buFont typeface="Calibri" panose="020F0502020204030204" pitchFamily="34" charset="0"/>
              <a:buNone/>
              <a:tabLst/>
              <a:defRPr/>
            </a:pPr>
            <a:r>
              <a:rPr lang="en-US"/>
              <a:t>Subtitle</a:t>
            </a: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2690" y="5652002"/>
            <a:ext cx="749344" cy="906130"/>
          </a:xfrm>
          <a:prstGeom prst="rect">
            <a:avLst/>
          </a:prstGeom>
        </p:spPr>
      </p:pic>
    </p:spTree>
    <p:extLst>
      <p:ext uri="{BB962C8B-B14F-4D97-AF65-F5344CB8AC3E}">
        <p14:creationId xmlns:p14="http://schemas.microsoft.com/office/powerpoint/2010/main" val="301849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bwMode="white">
          <a:xfrm>
            <a:off x="960000" y="709632"/>
            <a:ext cx="5616053" cy="773587"/>
          </a:xfrm>
        </p:spPr>
        <p:txBody>
          <a:bodyPr/>
          <a:lstStyle>
            <a:lvl1pPr>
              <a:lnSpc>
                <a:spcPct val="80000"/>
              </a:lnSpc>
              <a:defRPr sz="3600" b="1" cap="all" baseline="0">
                <a:solidFill>
                  <a:srgbClr val="522A6B"/>
                </a:solidFill>
                <a:latin typeface="Calibri" panose="020F0502020204030204" pitchFamily="34" charset="0"/>
              </a:defRPr>
            </a:lvl1pPr>
          </a:lstStyle>
          <a:p>
            <a:r>
              <a:rPr lang="en-US"/>
              <a:t>Click to edit Master title style</a:t>
            </a:r>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1840" y="1548468"/>
            <a:ext cx="4111760" cy="4986538"/>
          </a:xfrm>
          <a:prstGeom prst="rect">
            <a:avLst/>
          </a:prstGeom>
        </p:spPr>
      </p:pic>
    </p:spTree>
    <p:extLst>
      <p:ext uri="{BB962C8B-B14F-4D97-AF65-F5344CB8AC3E}">
        <p14:creationId xmlns:p14="http://schemas.microsoft.com/office/powerpoint/2010/main" val="159784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V background)">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247" y="260648"/>
            <a:ext cx="5280587" cy="4537512"/>
          </a:xfrm>
          <a:prstGeom prst="rect">
            <a:avLst/>
          </a:prstGeom>
        </p:spPr>
      </p:pic>
      <p:sp>
        <p:nvSpPr>
          <p:cNvPr id="3" name="Content Placeholder 2"/>
          <p:cNvSpPr>
            <a:spLocks noGrp="1"/>
          </p:cNvSpPr>
          <p:nvPr>
            <p:ph sz="half" idx="1"/>
          </p:nvPr>
        </p:nvSpPr>
        <p:spPr>
          <a:xfrm>
            <a:off x="958851" y="1989138"/>
            <a:ext cx="4656667" cy="4248150"/>
          </a:xfrm>
          <a:prstGeom prst="rect">
            <a:avLst/>
          </a:prstGeom>
        </p:spPr>
        <p:txBody>
          <a:bodyPr/>
          <a:lstStyle>
            <a:lvl1pPr>
              <a:spcAft>
                <a:spcPts val="1200"/>
              </a:spcAft>
              <a:defRPr sz="2800"/>
            </a:lvl1pPr>
            <a:lvl2pPr>
              <a:spcAft>
                <a:spcPts val="1200"/>
              </a:spcAft>
              <a:defRPr sz="2800"/>
            </a:lvl2pPr>
            <a:lvl3pPr>
              <a:spcAft>
                <a:spcPts val="600"/>
              </a:spcAft>
              <a:defRPr sz="2800"/>
            </a:lvl3pPr>
            <a:lvl4pPr>
              <a:spcAft>
                <a:spcPts val="600"/>
              </a:spcAft>
              <a:defRPr sz="2800"/>
            </a:lvl4pPr>
            <a:lvl5pPr>
              <a:spcAft>
                <a:spcPts val="600"/>
              </a:spcAft>
              <a:defRPr sz="2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000751" y="1989138"/>
            <a:ext cx="4654549" cy="4248150"/>
          </a:xfrm>
          <a:prstGeom prst="rect">
            <a:avLst/>
          </a:prstGeom>
        </p:spPr>
        <p:txBody>
          <a:bodyPr/>
          <a:lstStyle>
            <a:lvl1pPr>
              <a:spcAft>
                <a:spcPts val="1200"/>
              </a:spcAft>
              <a:defRPr sz="2800"/>
            </a:lvl1pPr>
            <a:lvl2pPr>
              <a:spcAft>
                <a:spcPts val="1200"/>
              </a:spcAft>
              <a:defRPr sz="2800"/>
            </a:lvl2pPr>
            <a:lvl3pPr>
              <a:spcAft>
                <a:spcPts val="600"/>
              </a:spcAft>
              <a:defRPr sz="2800"/>
            </a:lvl3pPr>
            <a:lvl4pPr>
              <a:spcAft>
                <a:spcPts val="600"/>
              </a:spcAft>
              <a:defRPr sz="2800"/>
            </a:lvl4pPr>
            <a:lvl5pPr>
              <a:spcAft>
                <a:spcPts val="600"/>
              </a:spcAft>
              <a:defRPr sz="2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p:cNvSpPr>
            <a:spLocks noGrp="1"/>
          </p:cNvSpPr>
          <p:nvPr>
            <p:ph type="title" hasCustomPrompt="1"/>
          </p:nvPr>
        </p:nvSpPr>
        <p:spPr>
          <a:xfrm>
            <a:off x="960967" y="709614"/>
            <a:ext cx="9694333" cy="1098549"/>
          </a:xfrm>
        </p:spPr>
        <p:txBody>
          <a:bodyPr/>
          <a:lstStyle>
            <a:lvl1pPr>
              <a:defRPr sz="3200" cap="all" baseline="0"/>
            </a:lvl1pPr>
          </a:lstStyle>
          <a:p>
            <a:r>
              <a:rPr lang="en-US"/>
              <a:t>Main title</a:t>
            </a:r>
            <a:endParaRPr lang="en-GB"/>
          </a:p>
        </p:txBody>
      </p:sp>
      <p:sp>
        <p:nvSpPr>
          <p:cNvPr id="11" name="Text Placeholder 8"/>
          <p:cNvSpPr>
            <a:spLocks noGrp="1"/>
          </p:cNvSpPr>
          <p:nvPr>
            <p:ph type="body" sz="quarter" idx="14" hasCustomPrompt="1"/>
          </p:nvPr>
        </p:nvSpPr>
        <p:spPr>
          <a:xfrm>
            <a:off x="958849" y="1199139"/>
            <a:ext cx="9696451" cy="699363"/>
          </a:xfrm>
          <a:prstGeom prst="rect">
            <a:avLst/>
          </a:prstGeom>
        </p:spPr>
        <p:txBody>
          <a:bodyPr/>
          <a:lstStyle>
            <a:lvl1pPr marL="0" marR="0" indent="0" algn="l" defTabSz="914400" rtl="0" eaLnBrk="1" fontAlgn="auto" latinLnBrk="0" hangingPunct="1">
              <a:lnSpc>
                <a:spcPct val="105000"/>
              </a:lnSpc>
              <a:spcBef>
                <a:spcPts val="0"/>
              </a:spcBef>
              <a:spcAft>
                <a:spcPts val="0"/>
              </a:spcAft>
              <a:buClr>
                <a:schemeClr val="bg2"/>
              </a:buClr>
              <a:buSzPct val="55000"/>
              <a:buFont typeface="Calibri" panose="020F0502020204030204" pitchFamily="34" charset="0"/>
              <a:buNone/>
              <a:tabLst/>
              <a:defRPr sz="3200" cap="all" baseline="0">
                <a:solidFill>
                  <a:schemeClr val="bg2"/>
                </a:solidFill>
                <a:latin typeface="Calibri Light" panose="020F0302020204030204" pitchFamily="34" charset="0"/>
              </a:defRPr>
            </a:lvl1pPr>
          </a:lstStyle>
          <a:p>
            <a:pPr marL="0" marR="0" lvl="0" indent="0" algn="l" defTabSz="914400" rtl="0" eaLnBrk="1" fontAlgn="auto" latinLnBrk="0" hangingPunct="1">
              <a:lnSpc>
                <a:spcPct val="105000"/>
              </a:lnSpc>
              <a:spcBef>
                <a:spcPts val="0"/>
              </a:spcBef>
              <a:spcAft>
                <a:spcPts val="0"/>
              </a:spcAft>
              <a:buClr>
                <a:schemeClr val="bg2"/>
              </a:buClr>
              <a:buSzPct val="55000"/>
              <a:buFont typeface="Calibri" panose="020F0502020204030204" pitchFamily="34" charset="0"/>
              <a:buNone/>
              <a:tabLst/>
              <a:defRPr/>
            </a:pPr>
            <a:r>
              <a:rPr lang="en-US"/>
              <a:t>Subtitle</a:t>
            </a:r>
            <a:endParaRPr lang="en-GB"/>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2690" y="5652002"/>
            <a:ext cx="749344" cy="906130"/>
          </a:xfrm>
          <a:prstGeom prst="rect">
            <a:avLst/>
          </a:prstGeom>
        </p:spPr>
      </p:pic>
    </p:spTree>
    <p:extLst>
      <p:ext uri="{BB962C8B-B14F-4D97-AF65-F5344CB8AC3E}">
        <p14:creationId xmlns:p14="http://schemas.microsoft.com/office/powerpoint/2010/main" val="228945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58851" y="1989138"/>
            <a:ext cx="3360000" cy="4248150"/>
          </a:xfrm>
          <a:prstGeom prst="rect">
            <a:avLst/>
          </a:prstGeom>
        </p:spPr>
        <p:txBody>
          <a:bodyPr/>
          <a:lstStyle>
            <a:lvl1pPr>
              <a:spcAft>
                <a:spcPts val="1200"/>
              </a:spcAft>
              <a:defRPr sz="2000"/>
            </a:lvl1pPr>
            <a:lvl2pPr>
              <a:spcAft>
                <a:spcPts val="1200"/>
              </a:spcAft>
              <a:defRPr sz="2000"/>
            </a:lvl2pPr>
            <a:lvl3pPr marL="180975" indent="-180975">
              <a:spcAft>
                <a:spcPts val="600"/>
              </a:spcAft>
              <a:defRPr sz="2000"/>
            </a:lvl3pPr>
            <a:lvl4pPr marL="360363" indent="-179388">
              <a:spcAft>
                <a:spcPts val="600"/>
              </a:spcAft>
              <a:defRPr sz="2000"/>
            </a:lvl4pPr>
            <a:lvl5pPr marL="541338" indent="-180975">
              <a:spcAft>
                <a:spcPts val="600"/>
              </a:spcAft>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43873" y="1989138"/>
            <a:ext cx="5711428" cy="4248150"/>
          </a:xfrm>
          <a:prstGeom prst="rect">
            <a:avLst/>
          </a:prstGeom>
        </p:spPr>
        <p:txBody>
          <a:bodyPr/>
          <a:lstStyle>
            <a:lvl1pPr>
              <a:spcAft>
                <a:spcPts val="1200"/>
              </a:spcAft>
              <a:defRPr sz="2800"/>
            </a:lvl1pPr>
            <a:lvl2pPr>
              <a:spcAft>
                <a:spcPts val="1200"/>
              </a:spcAft>
              <a:defRPr sz="2800"/>
            </a:lvl2pPr>
            <a:lvl3pPr>
              <a:spcAft>
                <a:spcPts val="600"/>
              </a:spcAft>
              <a:defRPr sz="2800"/>
            </a:lvl3pPr>
            <a:lvl4pPr>
              <a:spcAft>
                <a:spcPts val="600"/>
              </a:spcAft>
              <a:defRPr sz="2800"/>
            </a:lvl4pPr>
            <a:lvl5pPr>
              <a:spcAft>
                <a:spcPts val="600"/>
              </a:spcAft>
              <a:defRPr sz="2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p:cNvSpPr>
            <a:spLocks noGrp="1"/>
          </p:cNvSpPr>
          <p:nvPr>
            <p:ph type="title" hasCustomPrompt="1"/>
          </p:nvPr>
        </p:nvSpPr>
        <p:spPr>
          <a:xfrm>
            <a:off x="960967" y="709614"/>
            <a:ext cx="9694333" cy="1098549"/>
          </a:xfrm>
        </p:spPr>
        <p:txBody>
          <a:bodyPr/>
          <a:lstStyle>
            <a:lvl1pPr>
              <a:defRPr sz="3200" cap="all" baseline="0"/>
            </a:lvl1pPr>
          </a:lstStyle>
          <a:p>
            <a:r>
              <a:rPr lang="en-US"/>
              <a:t>Main title</a:t>
            </a:r>
            <a:endParaRPr lang="en-GB"/>
          </a:p>
        </p:txBody>
      </p:sp>
      <p:sp>
        <p:nvSpPr>
          <p:cNvPr id="11" name="Text Placeholder 8"/>
          <p:cNvSpPr>
            <a:spLocks noGrp="1"/>
          </p:cNvSpPr>
          <p:nvPr>
            <p:ph type="body" sz="quarter" idx="14" hasCustomPrompt="1"/>
          </p:nvPr>
        </p:nvSpPr>
        <p:spPr>
          <a:xfrm>
            <a:off x="958849" y="1199139"/>
            <a:ext cx="9696451" cy="699363"/>
          </a:xfrm>
          <a:prstGeom prst="rect">
            <a:avLst/>
          </a:prstGeom>
        </p:spPr>
        <p:txBody>
          <a:bodyPr/>
          <a:lstStyle>
            <a:lvl1pPr marL="0" marR="0" indent="0" algn="l" defTabSz="914400" rtl="0" eaLnBrk="1" fontAlgn="auto" latinLnBrk="0" hangingPunct="1">
              <a:lnSpc>
                <a:spcPct val="105000"/>
              </a:lnSpc>
              <a:spcBef>
                <a:spcPts val="0"/>
              </a:spcBef>
              <a:spcAft>
                <a:spcPts val="0"/>
              </a:spcAft>
              <a:buClr>
                <a:schemeClr val="bg2"/>
              </a:buClr>
              <a:buSzPct val="55000"/>
              <a:buFont typeface="Calibri" panose="020F0502020204030204" pitchFamily="34" charset="0"/>
              <a:buNone/>
              <a:tabLst/>
              <a:defRPr sz="3200" cap="all" baseline="0">
                <a:solidFill>
                  <a:schemeClr val="bg2"/>
                </a:solidFill>
                <a:latin typeface="Calibri Light" panose="020F0302020204030204" pitchFamily="34" charset="0"/>
              </a:defRPr>
            </a:lvl1pPr>
          </a:lstStyle>
          <a:p>
            <a:pPr marL="0" marR="0" lvl="0" indent="0" algn="l" defTabSz="914400" rtl="0" eaLnBrk="1" fontAlgn="auto" latinLnBrk="0" hangingPunct="1">
              <a:lnSpc>
                <a:spcPct val="105000"/>
              </a:lnSpc>
              <a:spcBef>
                <a:spcPts val="0"/>
              </a:spcBef>
              <a:spcAft>
                <a:spcPts val="0"/>
              </a:spcAft>
              <a:buClr>
                <a:schemeClr val="bg2"/>
              </a:buClr>
              <a:buSzPct val="55000"/>
              <a:buFont typeface="Calibri" panose="020F0502020204030204" pitchFamily="34" charset="0"/>
              <a:buNone/>
              <a:tabLst/>
              <a:defRPr/>
            </a:pPr>
            <a:r>
              <a:rPr lang="en-US"/>
              <a:t>Subtitle</a:t>
            </a:r>
            <a:endParaRPr lang="en-GB"/>
          </a:p>
          <a:p>
            <a:pPr lvl="0"/>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2690" y="5652002"/>
            <a:ext cx="749344" cy="906130"/>
          </a:xfrm>
          <a:prstGeom prst="rect">
            <a:avLst/>
          </a:prstGeom>
        </p:spPr>
      </p:pic>
    </p:spTree>
    <p:extLst>
      <p:ext uri="{BB962C8B-B14F-4D97-AF65-F5344CB8AC3E}">
        <p14:creationId xmlns:p14="http://schemas.microsoft.com/office/powerpoint/2010/main" val="366119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and content (V background)">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247" y="260648"/>
            <a:ext cx="5280587" cy="4537512"/>
          </a:xfrm>
          <a:prstGeom prst="rect">
            <a:avLst/>
          </a:prstGeom>
        </p:spPr>
      </p:pic>
      <p:sp>
        <p:nvSpPr>
          <p:cNvPr id="3" name="Content Placeholder 2"/>
          <p:cNvSpPr>
            <a:spLocks noGrp="1"/>
          </p:cNvSpPr>
          <p:nvPr>
            <p:ph sz="half" idx="1"/>
          </p:nvPr>
        </p:nvSpPr>
        <p:spPr>
          <a:xfrm>
            <a:off x="958851" y="1989138"/>
            <a:ext cx="3360000" cy="4248150"/>
          </a:xfrm>
          <a:prstGeom prst="rect">
            <a:avLst/>
          </a:prstGeom>
        </p:spPr>
        <p:txBody>
          <a:bodyPr/>
          <a:lstStyle>
            <a:lvl1pPr>
              <a:spcAft>
                <a:spcPts val="1200"/>
              </a:spcAft>
              <a:defRPr sz="2000"/>
            </a:lvl1pPr>
            <a:lvl2pPr>
              <a:spcAft>
                <a:spcPts val="1200"/>
              </a:spcAft>
              <a:defRPr sz="2000"/>
            </a:lvl2pPr>
            <a:lvl3pPr marL="180975" indent="-180975">
              <a:spcAft>
                <a:spcPts val="600"/>
              </a:spcAft>
              <a:defRPr sz="2000"/>
            </a:lvl3pPr>
            <a:lvl4pPr marL="360363" indent="-179388">
              <a:spcAft>
                <a:spcPts val="600"/>
              </a:spcAft>
              <a:defRPr sz="2000"/>
            </a:lvl4pPr>
            <a:lvl5pPr marL="541338" indent="-180975">
              <a:spcAft>
                <a:spcPts val="600"/>
              </a:spcAft>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43873" y="1989138"/>
            <a:ext cx="5711428" cy="4248150"/>
          </a:xfrm>
          <a:prstGeom prst="rect">
            <a:avLst/>
          </a:prstGeom>
        </p:spPr>
        <p:txBody>
          <a:bodyPr/>
          <a:lstStyle>
            <a:lvl1pPr>
              <a:spcAft>
                <a:spcPts val="1200"/>
              </a:spcAft>
              <a:defRPr sz="2800"/>
            </a:lvl1pPr>
            <a:lvl2pPr>
              <a:spcAft>
                <a:spcPts val="1200"/>
              </a:spcAft>
              <a:defRPr sz="2800"/>
            </a:lvl2pPr>
            <a:lvl3pPr>
              <a:spcAft>
                <a:spcPts val="600"/>
              </a:spcAft>
              <a:defRPr sz="2800"/>
            </a:lvl3pPr>
            <a:lvl4pPr>
              <a:spcAft>
                <a:spcPts val="600"/>
              </a:spcAft>
              <a:defRPr sz="2800"/>
            </a:lvl4pPr>
            <a:lvl5pPr>
              <a:spcAft>
                <a:spcPts val="600"/>
              </a:spcAft>
              <a:defRPr sz="2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p:cNvSpPr>
            <a:spLocks noGrp="1"/>
          </p:cNvSpPr>
          <p:nvPr>
            <p:ph type="title" hasCustomPrompt="1"/>
          </p:nvPr>
        </p:nvSpPr>
        <p:spPr>
          <a:xfrm>
            <a:off x="960967" y="709614"/>
            <a:ext cx="9694333" cy="1098549"/>
          </a:xfrm>
        </p:spPr>
        <p:txBody>
          <a:bodyPr/>
          <a:lstStyle>
            <a:lvl1pPr>
              <a:defRPr sz="3200" cap="all" baseline="0"/>
            </a:lvl1pPr>
          </a:lstStyle>
          <a:p>
            <a:r>
              <a:rPr lang="en-US"/>
              <a:t>Main title</a:t>
            </a:r>
            <a:endParaRPr lang="en-GB"/>
          </a:p>
        </p:txBody>
      </p:sp>
      <p:sp>
        <p:nvSpPr>
          <p:cNvPr id="11" name="Text Placeholder 8"/>
          <p:cNvSpPr>
            <a:spLocks noGrp="1"/>
          </p:cNvSpPr>
          <p:nvPr>
            <p:ph type="body" sz="quarter" idx="14" hasCustomPrompt="1"/>
          </p:nvPr>
        </p:nvSpPr>
        <p:spPr>
          <a:xfrm>
            <a:off x="958849" y="1199139"/>
            <a:ext cx="9696451" cy="699363"/>
          </a:xfrm>
          <a:prstGeom prst="rect">
            <a:avLst/>
          </a:prstGeom>
        </p:spPr>
        <p:txBody>
          <a:bodyPr/>
          <a:lstStyle>
            <a:lvl1pPr marL="0" marR="0" indent="0" algn="l" defTabSz="914400" rtl="0" eaLnBrk="1" fontAlgn="auto" latinLnBrk="0" hangingPunct="1">
              <a:lnSpc>
                <a:spcPct val="105000"/>
              </a:lnSpc>
              <a:spcBef>
                <a:spcPts val="0"/>
              </a:spcBef>
              <a:spcAft>
                <a:spcPts val="0"/>
              </a:spcAft>
              <a:buClr>
                <a:schemeClr val="bg2"/>
              </a:buClr>
              <a:buSzPct val="55000"/>
              <a:buFont typeface="Calibri" panose="020F0502020204030204" pitchFamily="34" charset="0"/>
              <a:buNone/>
              <a:tabLst/>
              <a:defRPr sz="3200" cap="all" baseline="0">
                <a:solidFill>
                  <a:schemeClr val="bg2"/>
                </a:solidFill>
                <a:latin typeface="Calibri Light" panose="020F0302020204030204" pitchFamily="34" charset="0"/>
              </a:defRPr>
            </a:lvl1pPr>
          </a:lstStyle>
          <a:p>
            <a:pPr marL="0" marR="0" lvl="0" indent="0" algn="l" defTabSz="914400" rtl="0" eaLnBrk="1" fontAlgn="auto" latinLnBrk="0" hangingPunct="1">
              <a:lnSpc>
                <a:spcPct val="105000"/>
              </a:lnSpc>
              <a:spcBef>
                <a:spcPts val="0"/>
              </a:spcBef>
              <a:spcAft>
                <a:spcPts val="0"/>
              </a:spcAft>
              <a:buClr>
                <a:schemeClr val="bg2"/>
              </a:buClr>
              <a:buSzPct val="55000"/>
              <a:buFont typeface="Calibri" panose="020F0502020204030204" pitchFamily="34" charset="0"/>
              <a:buNone/>
              <a:tabLst/>
              <a:defRPr/>
            </a:pPr>
            <a:r>
              <a:rPr lang="en-US"/>
              <a:t>Subtitle</a:t>
            </a:r>
            <a:endParaRPr lang="en-GB"/>
          </a:p>
          <a:p>
            <a:pPr lvl="0"/>
            <a:endParaRPr lang="en-GB"/>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2690" y="5652002"/>
            <a:ext cx="749344" cy="906130"/>
          </a:xfrm>
          <a:prstGeom prst="rect">
            <a:avLst/>
          </a:prstGeom>
        </p:spPr>
      </p:pic>
    </p:spTree>
    <p:extLst>
      <p:ext uri="{BB962C8B-B14F-4D97-AF65-F5344CB8AC3E}">
        <p14:creationId xmlns:p14="http://schemas.microsoft.com/office/powerpoint/2010/main" val="161327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layout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19955"/>
            <a:ext cx="3142632" cy="3888000"/>
          </a:xfrm>
          <a:prstGeom prst="rect">
            <a:avLst/>
          </a:prstGeom>
        </p:spPr>
      </p:pic>
      <p:sp>
        <p:nvSpPr>
          <p:cNvPr id="2" name="Title 1"/>
          <p:cNvSpPr>
            <a:spLocks noGrp="1"/>
          </p:cNvSpPr>
          <p:nvPr>
            <p:ph type="title" hasCustomPrompt="1"/>
          </p:nvPr>
        </p:nvSpPr>
        <p:spPr>
          <a:xfrm>
            <a:off x="2095088" y="2340001"/>
            <a:ext cx="8560211" cy="2719387"/>
          </a:xfrm>
        </p:spPr>
        <p:txBody>
          <a:bodyPr anchor="t"/>
          <a:lstStyle>
            <a:lvl1pPr algn="l">
              <a:lnSpc>
                <a:spcPct val="110000"/>
              </a:lnSpc>
              <a:defRPr sz="3400" b="0" cap="none" baseline="0">
                <a:latin typeface="Calibri" panose="020F0502020204030204" pitchFamily="34" charset="0"/>
              </a:defRPr>
            </a:lvl1pPr>
          </a:lstStyle>
          <a:p>
            <a:r>
              <a:rPr lang="en-US"/>
              <a:t>“Add quote”</a:t>
            </a:r>
            <a:endParaRPr lang="en-GB"/>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2690" y="5652002"/>
            <a:ext cx="749344" cy="906130"/>
          </a:xfrm>
          <a:prstGeom prst="rect">
            <a:avLst/>
          </a:prstGeom>
        </p:spPr>
      </p:pic>
    </p:spTree>
    <p:extLst>
      <p:ext uri="{BB962C8B-B14F-4D97-AF65-F5344CB8AC3E}">
        <p14:creationId xmlns:p14="http://schemas.microsoft.com/office/powerpoint/2010/main" val="114724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right slide blue">
    <p:bg>
      <p:bgPr>
        <a:solidFill>
          <a:srgbClr val="6CA5D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95088" y="2340001"/>
            <a:ext cx="8560211" cy="2719387"/>
          </a:xfrm>
        </p:spPr>
        <p:txBody>
          <a:bodyPr anchor="t"/>
          <a:lstStyle>
            <a:lvl1pPr algn="l">
              <a:lnSpc>
                <a:spcPct val="110000"/>
              </a:lnSpc>
              <a:defRPr sz="3400" b="1" cap="none" baseline="0">
                <a:solidFill>
                  <a:schemeClr val="bg1"/>
                </a:solidFill>
                <a:latin typeface="Calibri" panose="020F0502020204030204" pitchFamily="34" charset="0"/>
              </a:defRPr>
            </a:lvl1pPr>
          </a:lstStyle>
          <a:p>
            <a:r>
              <a:rPr lang="en-US"/>
              <a:t>Click to edit Master title style</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2690" y="5652002"/>
            <a:ext cx="749344" cy="906130"/>
          </a:xfrm>
          <a:prstGeom prst="rect">
            <a:avLst/>
          </a:prstGeom>
        </p:spPr>
      </p:pic>
    </p:spTree>
    <p:extLst>
      <p:ext uri="{BB962C8B-B14F-4D97-AF65-F5344CB8AC3E}">
        <p14:creationId xmlns:p14="http://schemas.microsoft.com/office/powerpoint/2010/main" val="277885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right slide turquoise">
    <p:bg>
      <p:bgPr>
        <a:solidFill>
          <a:srgbClr val="26CBC1"/>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095088" y="2340001"/>
            <a:ext cx="8560211" cy="2719387"/>
          </a:xfrm>
        </p:spPr>
        <p:txBody>
          <a:bodyPr anchor="t"/>
          <a:lstStyle>
            <a:lvl1pPr algn="l">
              <a:lnSpc>
                <a:spcPct val="110000"/>
              </a:lnSpc>
              <a:defRPr sz="3400" b="1" cap="none" baseline="0">
                <a:solidFill>
                  <a:schemeClr val="bg1"/>
                </a:solidFill>
                <a:latin typeface="Calibri" panose="020F0502020204030204" pitchFamily="34" charset="0"/>
              </a:defRPr>
            </a:lvl1pPr>
          </a:lstStyle>
          <a:p>
            <a:r>
              <a:rPr lang="en-US"/>
              <a:t>Click to edit Master title style</a:t>
            </a:r>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2690" y="5652002"/>
            <a:ext cx="749344" cy="906130"/>
          </a:xfrm>
          <a:prstGeom prst="rect">
            <a:avLst/>
          </a:prstGeom>
        </p:spPr>
      </p:pic>
    </p:spTree>
    <p:extLst>
      <p:ext uri="{BB962C8B-B14F-4D97-AF65-F5344CB8AC3E}">
        <p14:creationId xmlns:p14="http://schemas.microsoft.com/office/powerpoint/2010/main" val="264526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right slide yellow">
    <p:bg>
      <p:bgPr>
        <a:solidFill>
          <a:srgbClr val="FFF042"/>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095088" y="2340001"/>
            <a:ext cx="8560211" cy="2719387"/>
          </a:xfrm>
        </p:spPr>
        <p:txBody>
          <a:bodyPr anchor="t"/>
          <a:lstStyle>
            <a:lvl1pPr algn="l">
              <a:lnSpc>
                <a:spcPct val="110000"/>
              </a:lnSpc>
              <a:defRPr sz="3400" b="1" cap="none" baseline="0">
                <a:solidFill>
                  <a:srgbClr val="522A6B"/>
                </a:solidFill>
                <a:latin typeface="Calibri" panose="020F0502020204030204" pitchFamily="34" charset="0"/>
              </a:defRPr>
            </a:lvl1pPr>
          </a:lstStyle>
          <a:p>
            <a:r>
              <a:rPr lang="en-US"/>
              <a:t>Click to edit Master title style</a:t>
            </a:r>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2690" y="5652002"/>
            <a:ext cx="749344" cy="906130"/>
          </a:xfrm>
          <a:prstGeom prst="rect">
            <a:avLst/>
          </a:prstGeom>
        </p:spPr>
      </p:pic>
    </p:spTree>
    <p:extLst>
      <p:ext uri="{BB962C8B-B14F-4D97-AF65-F5344CB8AC3E}">
        <p14:creationId xmlns:p14="http://schemas.microsoft.com/office/powerpoint/2010/main" val="2995731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layout 2 - Picure">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97599" y="2340001"/>
            <a:ext cx="8557700" cy="2719387"/>
          </a:xfrm>
        </p:spPr>
        <p:txBody>
          <a:bodyPr anchor="t"/>
          <a:lstStyle>
            <a:lvl1pPr algn="l">
              <a:lnSpc>
                <a:spcPct val="110000"/>
              </a:lnSpc>
              <a:defRPr sz="3400" b="1" cap="none" baseline="0">
                <a:solidFill>
                  <a:schemeClr val="bg1"/>
                </a:solidFill>
                <a:latin typeface="Calibri" panose="020F0502020204030204" pitchFamily="34" charset="0"/>
              </a:defRPr>
            </a:lvl1pPr>
          </a:lstStyle>
          <a:p>
            <a:r>
              <a:rPr lang="en-US"/>
              <a:t>“Add quote”</a:t>
            </a:r>
            <a:endParaRPr lang="en-GB"/>
          </a:p>
        </p:txBody>
      </p:sp>
      <p:sp>
        <p:nvSpPr>
          <p:cNvPr id="8" name="Title 1"/>
          <p:cNvSpPr txBox="1">
            <a:spLocks/>
          </p:cNvSpPr>
          <p:nvPr userDrawn="1"/>
        </p:nvSpPr>
        <p:spPr>
          <a:xfrm>
            <a:off x="2097599" y="5457530"/>
            <a:ext cx="4320480" cy="648071"/>
          </a:xfrm>
          <a:prstGeom prst="rect">
            <a:avLst/>
          </a:prstGeom>
        </p:spPr>
        <p:txBody>
          <a:bodyPr vert="horz" lIns="0" tIns="0" rIns="0" bIns="0" rtlCol="0" anchor="t" anchorCtr="0">
            <a:noAutofit/>
          </a:bodyPr>
          <a:lstStyle>
            <a:lvl1pPr algn="l" defTabSz="914400" rtl="0" eaLnBrk="1" latinLnBrk="0" hangingPunct="1">
              <a:lnSpc>
                <a:spcPct val="110000"/>
              </a:lnSpc>
              <a:spcBef>
                <a:spcPct val="0"/>
              </a:spcBef>
              <a:buNone/>
              <a:defRPr sz="3400" b="1" kern="1200" cap="none" baseline="0">
                <a:solidFill>
                  <a:schemeClr val="bg1"/>
                </a:solidFill>
                <a:latin typeface="Calibri" panose="020F0502020204030204" pitchFamily="34" charset="0"/>
                <a:ea typeface="+mj-ea"/>
                <a:cs typeface="+mj-cs"/>
              </a:defRPr>
            </a:lvl1pPr>
          </a:lstStyle>
          <a:p>
            <a:endParaRPr lang="en-GB" sz="2000" b="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8400" y="5652001"/>
            <a:ext cx="745199" cy="901118"/>
          </a:xfrm>
          <a:prstGeom prst="rect">
            <a:avLst/>
          </a:prstGeom>
        </p:spPr>
      </p:pic>
    </p:spTree>
    <p:extLst>
      <p:ext uri="{BB962C8B-B14F-4D97-AF65-F5344CB8AC3E}">
        <p14:creationId xmlns:p14="http://schemas.microsoft.com/office/powerpoint/2010/main" val="377981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inal slide - purple">
    <p:bg bwMode="gray">
      <p:bgPr>
        <a:solidFill>
          <a:schemeClr val="bg2"/>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960000" y="709613"/>
            <a:ext cx="9609600" cy="631156"/>
          </a:xfrm>
        </p:spPr>
        <p:txBody>
          <a:bodyPr anchor="t"/>
          <a:lstStyle>
            <a:lvl1pPr algn="l">
              <a:lnSpc>
                <a:spcPct val="90000"/>
              </a:lnSpc>
              <a:defRPr sz="3400" b="1" cap="all" baseline="0">
                <a:solidFill>
                  <a:schemeClr val="bg1"/>
                </a:solidFill>
                <a:latin typeface="Calibri" panose="020F0502020204030204" pitchFamily="34" charset="0"/>
              </a:defRPr>
            </a:lvl1pPr>
          </a:lstStyle>
          <a:p>
            <a:r>
              <a:rPr lang="en-US"/>
              <a:t>FINAL SLIDE MESSAGE</a:t>
            </a:r>
            <a:endParaRPr lang="en-GB"/>
          </a:p>
        </p:txBody>
      </p:sp>
      <p:sp>
        <p:nvSpPr>
          <p:cNvPr id="8" name="Text Placeholder 2"/>
          <p:cNvSpPr>
            <a:spLocks noGrp="1"/>
          </p:cNvSpPr>
          <p:nvPr>
            <p:ph type="body" idx="1" hasCustomPrompt="1"/>
          </p:nvPr>
        </p:nvSpPr>
        <p:spPr>
          <a:xfrm>
            <a:off x="960000" y="1772816"/>
            <a:ext cx="9609600" cy="3066132"/>
          </a:xfrm>
          <a:prstGeom prst="rect">
            <a:avLst/>
          </a:prstGeom>
        </p:spPr>
        <p:txBody>
          <a:bodyPr anchor="t"/>
          <a:lstStyle>
            <a:lvl1pPr marL="0" indent="0">
              <a:lnSpc>
                <a:spcPct val="90000"/>
              </a:lnSpc>
              <a:buNone/>
              <a:defRPr sz="3400" b="0" cap="none" baseline="0">
                <a:solidFill>
                  <a:schemeClr val="bg1"/>
                </a:solidFill>
                <a:latin typeface="Calibri Light" panose="020F03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Contact info/Further information</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91222" y="3318924"/>
            <a:ext cx="2663826" cy="3221180"/>
          </a:xfrm>
          <a:prstGeom prst="rect">
            <a:avLst/>
          </a:prstGeom>
        </p:spPr>
      </p:pic>
    </p:spTree>
    <p:extLst>
      <p:ext uri="{BB962C8B-B14F-4D97-AF65-F5344CB8AC3E}">
        <p14:creationId xmlns:p14="http://schemas.microsoft.com/office/powerpoint/2010/main" val="187856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Final slide - purple">
    <p:bg bwMode="gray">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960000" y="709613"/>
            <a:ext cx="9609600" cy="631156"/>
          </a:xfrm>
        </p:spPr>
        <p:txBody>
          <a:bodyPr anchor="t"/>
          <a:lstStyle>
            <a:lvl1pPr algn="l">
              <a:lnSpc>
                <a:spcPct val="90000"/>
              </a:lnSpc>
              <a:defRPr sz="3400" b="1" cap="all" baseline="0">
                <a:solidFill>
                  <a:srgbClr val="522A6B"/>
                </a:solidFill>
                <a:latin typeface="Calibri" panose="020F0502020204030204" pitchFamily="34" charset="0"/>
              </a:defRPr>
            </a:lvl1pPr>
          </a:lstStyle>
          <a:p>
            <a:r>
              <a:rPr lang="en-US"/>
              <a:t>FINAL SLIDE MESSAGE</a:t>
            </a:r>
            <a:endParaRPr lang="en-GB"/>
          </a:p>
        </p:txBody>
      </p:sp>
      <p:sp>
        <p:nvSpPr>
          <p:cNvPr id="8" name="Text Placeholder 2"/>
          <p:cNvSpPr>
            <a:spLocks noGrp="1"/>
          </p:cNvSpPr>
          <p:nvPr>
            <p:ph type="body" idx="1" hasCustomPrompt="1"/>
          </p:nvPr>
        </p:nvSpPr>
        <p:spPr>
          <a:xfrm>
            <a:off x="960000" y="1772816"/>
            <a:ext cx="9609600" cy="3066132"/>
          </a:xfrm>
          <a:prstGeom prst="rect">
            <a:avLst/>
          </a:prstGeom>
        </p:spPr>
        <p:txBody>
          <a:bodyPr anchor="t"/>
          <a:lstStyle>
            <a:lvl1pPr marL="0" indent="0">
              <a:lnSpc>
                <a:spcPct val="90000"/>
              </a:lnSpc>
              <a:buNone/>
              <a:defRPr sz="3400" b="0" cap="none" baseline="0">
                <a:solidFill>
                  <a:srgbClr val="522A6B"/>
                </a:solidFill>
                <a:latin typeface="Calibri Light" panose="020F03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Contact info/Further information</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0000" y="5652001"/>
            <a:ext cx="993600" cy="901119"/>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2678" y="3319201"/>
            <a:ext cx="2660922" cy="3217669"/>
          </a:xfrm>
          <a:prstGeom prst="rect">
            <a:avLst/>
          </a:prstGeom>
        </p:spPr>
      </p:pic>
    </p:spTree>
    <p:extLst>
      <p:ext uri="{BB962C8B-B14F-4D97-AF65-F5344CB8AC3E}">
        <p14:creationId xmlns:p14="http://schemas.microsoft.com/office/powerpoint/2010/main" val="198815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divider - purple">
    <p:spTree>
      <p:nvGrpSpPr>
        <p:cNvPr id="1" name=""/>
        <p:cNvGrpSpPr/>
        <p:nvPr/>
      </p:nvGrpSpPr>
      <p:grpSpPr>
        <a:xfrm>
          <a:off x="0" y="0"/>
          <a:ext cx="0" cy="0"/>
          <a:chOff x="0" y="0"/>
          <a:chExt cx="0" cy="0"/>
        </a:xfrm>
      </p:grpSpPr>
      <p:sp>
        <p:nvSpPr>
          <p:cNvPr id="7" name="Rectangle 6"/>
          <p:cNvSpPr/>
          <p:nvPr userDrawn="1"/>
        </p:nvSpPr>
        <p:spPr>
          <a:xfrm>
            <a:off x="1" y="0"/>
            <a:ext cx="11376587" cy="6861976"/>
          </a:xfrm>
          <a:custGeom>
            <a:avLst/>
            <a:gdLst>
              <a:gd name="connsiteX0" fmla="*/ 0 w 8532440"/>
              <a:gd name="connsiteY0" fmla="*/ 0 h 6858000"/>
              <a:gd name="connsiteX1" fmla="*/ 8532440 w 8532440"/>
              <a:gd name="connsiteY1" fmla="*/ 0 h 6858000"/>
              <a:gd name="connsiteX2" fmla="*/ 8532440 w 8532440"/>
              <a:gd name="connsiteY2" fmla="*/ 6858000 h 6858000"/>
              <a:gd name="connsiteX3" fmla="*/ 0 w 8532440"/>
              <a:gd name="connsiteY3" fmla="*/ 6858000 h 6858000"/>
              <a:gd name="connsiteX4" fmla="*/ 0 w 8532440"/>
              <a:gd name="connsiteY4" fmla="*/ 0 h 6858000"/>
              <a:gd name="connsiteX0" fmla="*/ 0 w 8532440"/>
              <a:gd name="connsiteY0" fmla="*/ 0 h 6858000"/>
              <a:gd name="connsiteX1" fmla="*/ 8532440 w 8532440"/>
              <a:gd name="connsiteY1" fmla="*/ 0 h 6858000"/>
              <a:gd name="connsiteX2" fmla="*/ 5145184 w 8532440"/>
              <a:gd name="connsiteY2" fmla="*/ 6854025 h 6858000"/>
              <a:gd name="connsiteX3" fmla="*/ 0 w 8532440"/>
              <a:gd name="connsiteY3" fmla="*/ 6858000 h 6858000"/>
              <a:gd name="connsiteX4" fmla="*/ 0 w 8532440"/>
              <a:gd name="connsiteY4" fmla="*/ 0 h 6858000"/>
              <a:gd name="connsiteX0" fmla="*/ 0 w 8532440"/>
              <a:gd name="connsiteY0" fmla="*/ 0 h 6858000"/>
              <a:gd name="connsiteX1" fmla="*/ 8532440 w 8532440"/>
              <a:gd name="connsiteY1" fmla="*/ 0 h 6858000"/>
              <a:gd name="connsiteX2" fmla="*/ 5145184 w 8532440"/>
              <a:gd name="connsiteY2" fmla="*/ 6830171 h 6858000"/>
              <a:gd name="connsiteX3" fmla="*/ 0 w 8532440"/>
              <a:gd name="connsiteY3" fmla="*/ 6858000 h 6858000"/>
              <a:gd name="connsiteX4" fmla="*/ 0 w 8532440"/>
              <a:gd name="connsiteY4" fmla="*/ 0 h 6858000"/>
              <a:gd name="connsiteX0" fmla="*/ 0 w 8532440"/>
              <a:gd name="connsiteY0" fmla="*/ 0 h 6861976"/>
              <a:gd name="connsiteX1" fmla="*/ 8532440 w 8532440"/>
              <a:gd name="connsiteY1" fmla="*/ 0 h 6861976"/>
              <a:gd name="connsiteX2" fmla="*/ 5145184 w 8532440"/>
              <a:gd name="connsiteY2" fmla="*/ 6861976 h 6861976"/>
              <a:gd name="connsiteX3" fmla="*/ 0 w 8532440"/>
              <a:gd name="connsiteY3" fmla="*/ 6858000 h 6861976"/>
              <a:gd name="connsiteX4" fmla="*/ 0 w 8532440"/>
              <a:gd name="connsiteY4" fmla="*/ 0 h 6861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2440" h="6861976">
                <a:moveTo>
                  <a:pt x="0" y="0"/>
                </a:moveTo>
                <a:lnTo>
                  <a:pt x="8532440" y="0"/>
                </a:lnTo>
                <a:lnTo>
                  <a:pt x="5145184" y="6861976"/>
                </a:lnTo>
                <a:lnTo>
                  <a:pt x="0" y="6858000"/>
                </a:lnTo>
                <a:lnTo>
                  <a:pt x="0" y="0"/>
                </a:lnTo>
                <a:close/>
              </a:path>
            </a:pathLst>
          </a:custGeom>
          <a:solidFill>
            <a:srgbClr val="522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6" name="Rectangle 6"/>
          <p:cNvSpPr/>
          <p:nvPr userDrawn="1"/>
        </p:nvSpPr>
        <p:spPr>
          <a:xfrm>
            <a:off x="2844147" y="620"/>
            <a:ext cx="8532440" cy="6861976"/>
          </a:xfrm>
          <a:custGeom>
            <a:avLst/>
            <a:gdLst>
              <a:gd name="connsiteX0" fmla="*/ 0 w 8532440"/>
              <a:gd name="connsiteY0" fmla="*/ 0 h 6858000"/>
              <a:gd name="connsiteX1" fmla="*/ 8532440 w 8532440"/>
              <a:gd name="connsiteY1" fmla="*/ 0 h 6858000"/>
              <a:gd name="connsiteX2" fmla="*/ 8532440 w 8532440"/>
              <a:gd name="connsiteY2" fmla="*/ 6858000 h 6858000"/>
              <a:gd name="connsiteX3" fmla="*/ 0 w 8532440"/>
              <a:gd name="connsiteY3" fmla="*/ 6858000 h 6858000"/>
              <a:gd name="connsiteX4" fmla="*/ 0 w 8532440"/>
              <a:gd name="connsiteY4" fmla="*/ 0 h 6858000"/>
              <a:gd name="connsiteX0" fmla="*/ 0 w 8532440"/>
              <a:gd name="connsiteY0" fmla="*/ 0 h 6858000"/>
              <a:gd name="connsiteX1" fmla="*/ 8532440 w 8532440"/>
              <a:gd name="connsiteY1" fmla="*/ 0 h 6858000"/>
              <a:gd name="connsiteX2" fmla="*/ 5145184 w 8532440"/>
              <a:gd name="connsiteY2" fmla="*/ 6854025 h 6858000"/>
              <a:gd name="connsiteX3" fmla="*/ 0 w 8532440"/>
              <a:gd name="connsiteY3" fmla="*/ 6858000 h 6858000"/>
              <a:gd name="connsiteX4" fmla="*/ 0 w 8532440"/>
              <a:gd name="connsiteY4" fmla="*/ 0 h 6858000"/>
              <a:gd name="connsiteX0" fmla="*/ 0 w 8532440"/>
              <a:gd name="connsiteY0" fmla="*/ 0 h 6858000"/>
              <a:gd name="connsiteX1" fmla="*/ 8532440 w 8532440"/>
              <a:gd name="connsiteY1" fmla="*/ 0 h 6858000"/>
              <a:gd name="connsiteX2" fmla="*/ 5145184 w 8532440"/>
              <a:gd name="connsiteY2" fmla="*/ 6830171 h 6858000"/>
              <a:gd name="connsiteX3" fmla="*/ 0 w 8532440"/>
              <a:gd name="connsiteY3" fmla="*/ 6858000 h 6858000"/>
              <a:gd name="connsiteX4" fmla="*/ 0 w 8532440"/>
              <a:gd name="connsiteY4" fmla="*/ 0 h 6858000"/>
              <a:gd name="connsiteX0" fmla="*/ 0 w 8532440"/>
              <a:gd name="connsiteY0" fmla="*/ 0 h 6861976"/>
              <a:gd name="connsiteX1" fmla="*/ 8532440 w 8532440"/>
              <a:gd name="connsiteY1" fmla="*/ 0 h 6861976"/>
              <a:gd name="connsiteX2" fmla="*/ 5145184 w 8532440"/>
              <a:gd name="connsiteY2" fmla="*/ 6861976 h 6861976"/>
              <a:gd name="connsiteX3" fmla="*/ 0 w 8532440"/>
              <a:gd name="connsiteY3" fmla="*/ 6858000 h 6861976"/>
              <a:gd name="connsiteX4" fmla="*/ 0 w 8532440"/>
              <a:gd name="connsiteY4" fmla="*/ 0 h 6861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2440" h="6861976">
                <a:moveTo>
                  <a:pt x="0" y="0"/>
                </a:moveTo>
                <a:lnTo>
                  <a:pt x="8532440" y="0"/>
                </a:lnTo>
                <a:lnTo>
                  <a:pt x="5145184" y="6861976"/>
                </a:lnTo>
                <a:lnTo>
                  <a:pt x="0" y="6858000"/>
                </a:lnTo>
                <a:lnTo>
                  <a:pt x="0" y="0"/>
                </a:lnTo>
                <a:close/>
              </a:path>
            </a:pathLst>
          </a:custGeom>
          <a:solidFill>
            <a:srgbClr val="522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 name="Title 1"/>
          <p:cNvSpPr>
            <a:spLocks noGrp="1"/>
          </p:cNvSpPr>
          <p:nvPr>
            <p:ph type="title" hasCustomPrompt="1"/>
          </p:nvPr>
        </p:nvSpPr>
        <p:spPr>
          <a:xfrm>
            <a:off x="960000" y="709613"/>
            <a:ext cx="6768181" cy="487139"/>
          </a:xfrm>
        </p:spPr>
        <p:txBody>
          <a:bodyPr anchor="t"/>
          <a:lstStyle>
            <a:lvl1pPr algn="l">
              <a:lnSpc>
                <a:spcPct val="90000"/>
              </a:lnSpc>
              <a:defRPr sz="3401" b="1" cap="all">
                <a:solidFill>
                  <a:schemeClr val="bg1"/>
                </a:solidFill>
                <a:latin typeface="Calibri" panose="020F0502020204030204" pitchFamily="34" charset="0"/>
              </a:defRPr>
            </a:lvl1pPr>
          </a:lstStyle>
          <a:p>
            <a:r>
              <a:rPr lang="en-US"/>
              <a:t>Add part number</a:t>
            </a:r>
            <a:endParaRPr lang="en-GB"/>
          </a:p>
        </p:txBody>
      </p:sp>
      <p:sp>
        <p:nvSpPr>
          <p:cNvPr id="3" name="Text Placeholder 2"/>
          <p:cNvSpPr>
            <a:spLocks noGrp="1"/>
          </p:cNvSpPr>
          <p:nvPr>
            <p:ph type="body" idx="1" hasCustomPrompt="1"/>
          </p:nvPr>
        </p:nvSpPr>
        <p:spPr>
          <a:xfrm>
            <a:off x="960000" y="1196752"/>
            <a:ext cx="6768181" cy="1224136"/>
          </a:xfrm>
          <a:prstGeom prst="rect">
            <a:avLst/>
          </a:prstGeom>
        </p:spPr>
        <p:txBody>
          <a:bodyPr anchor="t"/>
          <a:lstStyle>
            <a:lvl1pPr marL="0" indent="0">
              <a:lnSpc>
                <a:spcPct val="90000"/>
              </a:lnSpc>
              <a:buNone/>
              <a:defRPr sz="3401" b="0" cap="all" baseline="0">
                <a:solidFill>
                  <a:schemeClr val="bg1"/>
                </a:solidFill>
                <a:latin typeface="Calibri Light" panose="020F0302020204030204" pitchFamily="34" charset="0"/>
              </a:defRPr>
            </a:lvl1pPr>
            <a:lvl2pPr marL="457166" indent="0">
              <a:buNone/>
              <a:defRPr sz="1801">
                <a:solidFill>
                  <a:schemeClr val="tx1">
                    <a:tint val="75000"/>
                  </a:schemeClr>
                </a:solidFill>
              </a:defRPr>
            </a:lvl2pPr>
            <a:lvl3pPr marL="914332" indent="0">
              <a:buNone/>
              <a:defRPr sz="1600">
                <a:solidFill>
                  <a:schemeClr val="tx1">
                    <a:tint val="75000"/>
                  </a:schemeClr>
                </a:solidFill>
              </a:defRPr>
            </a:lvl3pPr>
            <a:lvl4pPr marL="1371496" indent="0">
              <a:buNone/>
              <a:defRPr sz="1401">
                <a:solidFill>
                  <a:schemeClr val="tx1">
                    <a:tint val="75000"/>
                  </a:schemeClr>
                </a:solidFill>
              </a:defRPr>
            </a:lvl4pPr>
            <a:lvl5pPr marL="1828664" indent="0">
              <a:buNone/>
              <a:defRPr sz="1401">
                <a:solidFill>
                  <a:schemeClr val="tx1">
                    <a:tint val="75000"/>
                  </a:schemeClr>
                </a:solidFill>
              </a:defRPr>
            </a:lvl5pPr>
            <a:lvl6pPr marL="2285830" indent="0">
              <a:buNone/>
              <a:defRPr sz="1401">
                <a:solidFill>
                  <a:schemeClr val="tx1">
                    <a:tint val="75000"/>
                  </a:schemeClr>
                </a:solidFill>
              </a:defRPr>
            </a:lvl6pPr>
            <a:lvl7pPr marL="2742994" indent="0">
              <a:buNone/>
              <a:defRPr sz="1401">
                <a:solidFill>
                  <a:schemeClr val="tx1">
                    <a:tint val="75000"/>
                  </a:schemeClr>
                </a:solidFill>
              </a:defRPr>
            </a:lvl7pPr>
            <a:lvl8pPr marL="3200160" indent="0">
              <a:buNone/>
              <a:defRPr sz="1401">
                <a:solidFill>
                  <a:schemeClr val="tx1">
                    <a:tint val="75000"/>
                  </a:schemeClr>
                </a:solidFill>
              </a:defRPr>
            </a:lvl8pPr>
            <a:lvl9pPr marL="3657326" indent="0">
              <a:buNone/>
              <a:defRPr sz="1401">
                <a:solidFill>
                  <a:schemeClr val="tx1">
                    <a:tint val="75000"/>
                  </a:schemeClr>
                </a:solidFill>
              </a:defRPr>
            </a:lvl9pPr>
          </a:lstStyle>
          <a:p>
            <a:pPr lvl="0"/>
            <a:r>
              <a:rPr lang="en-US"/>
              <a:t>Add section title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2691" y="5652002"/>
            <a:ext cx="749344" cy="906130"/>
          </a:xfrm>
          <a:prstGeom prst="rect">
            <a:avLst/>
          </a:prstGeom>
        </p:spPr>
      </p:pic>
    </p:spTree>
    <p:extLst>
      <p:ext uri="{BB962C8B-B14F-4D97-AF65-F5344CB8AC3E}">
        <p14:creationId xmlns:p14="http://schemas.microsoft.com/office/powerpoint/2010/main" val="1550517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 turquoise">
    <p:spTree>
      <p:nvGrpSpPr>
        <p:cNvPr id="1" name=""/>
        <p:cNvGrpSpPr/>
        <p:nvPr/>
      </p:nvGrpSpPr>
      <p:grpSpPr>
        <a:xfrm>
          <a:off x="0" y="0"/>
          <a:ext cx="0" cy="0"/>
          <a:chOff x="0" y="0"/>
          <a:chExt cx="0" cy="0"/>
        </a:xfrm>
      </p:grpSpPr>
      <p:sp>
        <p:nvSpPr>
          <p:cNvPr id="7" name="Rectangle 6"/>
          <p:cNvSpPr/>
          <p:nvPr userDrawn="1"/>
        </p:nvSpPr>
        <p:spPr>
          <a:xfrm>
            <a:off x="0" y="0"/>
            <a:ext cx="11184565" cy="6861976"/>
          </a:xfrm>
          <a:custGeom>
            <a:avLst/>
            <a:gdLst>
              <a:gd name="connsiteX0" fmla="*/ 0 w 8532440"/>
              <a:gd name="connsiteY0" fmla="*/ 0 h 6858000"/>
              <a:gd name="connsiteX1" fmla="*/ 8532440 w 8532440"/>
              <a:gd name="connsiteY1" fmla="*/ 0 h 6858000"/>
              <a:gd name="connsiteX2" fmla="*/ 8532440 w 8532440"/>
              <a:gd name="connsiteY2" fmla="*/ 6858000 h 6858000"/>
              <a:gd name="connsiteX3" fmla="*/ 0 w 8532440"/>
              <a:gd name="connsiteY3" fmla="*/ 6858000 h 6858000"/>
              <a:gd name="connsiteX4" fmla="*/ 0 w 8532440"/>
              <a:gd name="connsiteY4" fmla="*/ 0 h 6858000"/>
              <a:gd name="connsiteX0" fmla="*/ 0 w 8532440"/>
              <a:gd name="connsiteY0" fmla="*/ 0 h 6858000"/>
              <a:gd name="connsiteX1" fmla="*/ 8532440 w 8532440"/>
              <a:gd name="connsiteY1" fmla="*/ 0 h 6858000"/>
              <a:gd name="connsiteX2" fmla="*/ 5145184 w 8532440"/>
              <a:gd name="connsiteY2" fmla="*/ 6854025 h 6858000"/>
              <a:gd name="connsiteX3" fmla="*/ 0 w 8532440"/>
              <a:gd name="connsiteY3" fmla="*/ 6858000 h 6858000"/>
              <a:gd name="connsiteX4" fmla="*/ 0 w 8532440"/>
              <a:gd name="connsiteY4" fmla="*/ 0 h 6858000"/>
              <a:gd name="connsiteX0" fmla="*/ 0 w 8532440"/>
              <a:gd name="connsiteY0" fmla="*/ 0 h 6858000"/>
              <a:gd name="connsiteX1" fmla="*/ 8532440 w 8532440"/>
              <a:gd name="connsiteY1" fmla="*/ 0 h 6858000"/>
              <a:gd name="connsiteX2" fmla="*/ 5145184 w 8532440"/>
              <a:gd name="connsiteY2" fmla="*/ 6830171 h 6858000"/>
              <a:gd name="connsiteX3" fmla="*/ 0 w 8532440"/>
              <a:gd name="connsiteY3" fmla="*/ 6858000 h 6858000"/>
              <a:gd name="connsiteX4" fmla="*/ 0 w 8532440"/>
              <a:gd name="connsiteY4" fmla="*/ 0 h 6858000"/>
              <a:gd name="connsiteX0" fmla="*/ 0 w 8532440"/>
              <a:gd name="connsiteY0" fmla="*/ 0 h 6861976"/>
              <a:gd name="connsiteX1" fmla="*/ 8532440 w 8532440"/>
              <a:gd name="connsiteY1" fmla="*/ 0 h 6861976"/>
              <a:gd name="connsiteX2" fmla="*/ 5145184 w 8532440"/>
              <a:gd name="connsiteY2" fmla="*/ 6861976 h 6861976"/>
              <a:gd name="connsiteX3" fmla="*/ 0 w 8532440"/>
              <a:gd name="connsiteY3" fmla="*/ 6858000 h 6861976"/>
              <a:gd name="connsiteX4" fmla="*/ 0 w 8532440"/>
              <a:gd name="connsiteY4" fmla="*/ 0 h 6861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2440" h="6861976">
                <a:moveTo>
                  <a:pt x="0" y="0"/>
                </a:moveTo>
                <a:lnTo>
                  <a:pt x="8532440" y="0"/>
                </a:lnTo>
                <a:lnTo>
                  <a:pt x="5145184" y="6861976"/>
                </a:lnTo>
                <a:lnTo>
                  <a:pt x="0" y="6858000"/>
                </a:lnTo>
                <a:lnTo>
                  <a:pt x="0" y="0"/>
                </a:lnTo>
                <a:close/>
              </a:path>
            </a:pathLst>
          </a:custGeom>
          <a:solidFill>
            <a:srgbClr val="26C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6" name="Rectangle 6"/>
          <p:cNvSpPr/>
          <p:nvPr userDrawn="1"/>
        </p:nvSpPr>
        <p:spPr>
          <a:xfrm>
            <a:off x="2979876" y="0"/>
            <a:ext cx="8388424" cy="6861976"/>
          </a:xfrm>
          <a:custGeom>
            <a:avLst/>
            <a:gdLst>
              <a:gd name="connsiteX0" fmla="*/ 0 w 8532440"/>
              <a:gd name="connsiteY0" fmla="*/ 0 h 6858000"/>
              <a:gd name="connsiteX1" fmla="*/ 8532440 w 8532440"/>
              <a:gd name="connsiteY1" fmla="*/ 0 h 6858000"/>
              <a:gd name="connsiteX2" fmla="*/ 8532440 w 8532440"/>
              <a:gd name="connsiteY2" fmla="*/ 6858000 h 6858000"/>
              <a:gd name="connsiteX3" fmla="*/ 0 w 8532440"/>
              <a:gd name="connsiteY3" fmla="*/ 6858000 h 6858000"/>
              <a:gd name="connsiteX4" fmla="*/ 0 w 8532440"/>
              <a:gd name="connsiteY4" fmla="*/ 0 h 6858000"/>
              <a:gd name="connsiteX0" fmla="*/ 0 w 8532440"/>
              <a:gd name="connsiteY0" fmla="*/ 0 h 6858000"/>
              <a:gd name="connsiteX1" fmla="*/ 8532440 w 8532440"/>
              <a:gd name="connsiteY1" fmla="*/ 0 h 6858000"/>
              <a:gd name="connsiteX2" fmla="*/ 5145184 w 8532440"/>
              <a:gd name="connsiteY2" fmla="*/ 6854025 h 6858000"/>
              <a:gd name="connsiteX3" fmla="*/ 0 w 8532440"/>
              <a:gd name="connsiteY3" fmla="*/ 6858000 h 6858000"/>
              <a:gd name="connsiteX4" fmla="*/ 0 w 8532440"/>
              <a:gd name="connsiteY4" fmla="*/ 0 h 6858000"/>
              <a:gd name="connsiteX0" fmla="*/ 0 w 8532440"/>
              <a:gd name="connsiteY0" fmla="*/ 0 h 6858000"/>
              <a:gd name="connsiteX1" fmla="*/ 8532440 w 8532440"/>
              <a:gd name="connsiteY1" fmla="*/ 0 h 6858000"/>
              <a:gd name="connsiteX2" fmla="*/ 5145184 w 8532440"/>
              <a:gd name="connsiteY2" fmla="*/ 6830171 h 6858000"/>
              <a:gd name="connsiteX3" fmla="*/ 0 w 8532440"/>
              <a:gd name="connsiteY3" fmla="*/ 6858000 h 6858000"/>
              <a:gd name="connsiteX4" fmla="*/ 0 w 8532440"/>
              <a:gd name="connsiteY4" fmla="*/ 0 h 6858000"/>
              <a:gd name="connsiteX0" fmla="*/ 0 w 8532440"/>
              <a:gd name="connsiteY0" fmla="*/ 0 h 6861976"/>
              <a:gd name="connsiteX1" fmla="*/ 8532440 w 8532440"/>
              <a:gd name="connsiteY1" fmla="*/ 0 h 6861976"/>
              <a:gd name="connsiteX2" fmla="*/ 5145184 w 8532440"/>
              <a:gd name="connsiteY2" fmla="*/ 6861976 h 6861976"/>
              <a:gd name="connsiteX3" fmla="*/ 0 w 8532440"/>
              <a:gd name="connsiteY3" fmla="*/ 6858000 h 6861976"/>
              <a:gd name="connsiteX4" fmla="*/ 0 w 8532440"/>
              <a:gd name="connsiteY4" fmla="*/ 0 h 6861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2440" h="6861976">
                <a:moveTo>
                  <a:pt x="0" y="0"/>
                </a:moveTo>
                <a:lnTo>
                  <a:pt x="8532440" y="0"/>
                </a:lnTo>
                <a:lnTo>
                  <a:pt x="5145184" y="6861976"/>
                </a:lnTo>
                <a:lnTo>
                  <a:pt x="0" y="6858000"/>
                </a:lnTo>
                <a:lnTo>
                  <a:pt x="0" y="0"/>
                </a:lnTo>
                <a:close/>
              </a:path>
            </a:pathLst>
          </a:custGeom>
          <a:solidFill>
            <a:srgbClr val="26C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1" name="Title 1"/>
          <p:cNvSpPr>
            <a:spLocks noGrp="1"/>
          </p:cNvSpPr>
          <p:nvPr>
            <p:ph type="title" hasCustomPrompt="1"/>
          </p:nvPr>
        </p:nvSpPr>
        <p:spPr>
          <a:xfrm>
            <a:off x="960000" y="709613"/>
            <a:ext cx="6768181" cy="631156"/>
          </a:xfrm>
        </p:spPr>
        <p:txBody>
          <a:bodyPr anchor="t"/>
          <a:lstStyle>
            <a:lvl1pPr algn="l">
              <a:lnSpc>
                <a:spcPct val="90000"/>
              </a:lnSpc>
              <a:defRPr sz="3401" b="1" cap="all">
                <a:latin typeface="Calibri" panose="020F0502020204030204" pitchFamily="34" charset="0"/>
              </a:defRPr>
            </a:lvl1pPr>
          </a:lstStyle>
          <a:p>
            <a:r>
              <a:rPr lang="en-US"/>
              <a:t>Add part number</a:t>
            </a:r>
            <a:endParaRPr lang="en-GB"/>
          </a:p>
        </p:txBody>
      </p:sp>
      <p:sp>
        <p:nvSpPr>
          <p:cNvPr id="12" name="Text Placeholder 2"/>
          <p:cNvSpPr>
            <a:spLocks noGrp="1"/>
          </p:cNvSpPr>
          <p:nvPr>
            <p:ph type="body" idx="1" hasCustomPrompt="1"/>
          </p:nvPr>
        </p:nvSpPr>
        <p:spPr>
          <a:xfrm>
            <a:off x="960000" y="1196752"/>
            <a:ext cx="6768181" cy="1224136"/>
          </a:xfrm>
          <a:prstGeom prst="rect">
            <a:avLst/>
          </a:prstGeom>
        </p:spPr>
        <p:txBody>
          <a:bodyPr anchor="t"/>
          <a:lstStyle>
            <a:lvl1pPr marL="0" indent="0">
              <a:lnSpc>
                <a:spcPct val="90000"/>
              </a:lnSpc>
              <a:buNone/>
              <a:defRPr sz="3401" b="0" cap="all" baseline="0">
                <a:solidFill>
                  <a:schemeClr val="bg2"/>
                </a:solidFill>
                <a:latin typeface="Calibri Light" panose="020F0302020204030204" pitchFamily="34" charset="0"/>
              </a:defRPr>
            </a:lvl1pPr>
            <a:lvl2pPr marL="457166" indent="0">
              <a:buNone/>
              <a:defRPr sz="1801">
                <a:solidFill>
                  <a:schemeClr val="tx1">
                    <a:tint val="75000"/>
                  </a:schemeClr>
                </a:solidFill>
              </a:defRPr>
            </a:lvl2pPr>
            <a:lvl3pPr marL="914332" indent="0">
              <a:buNone/>
              <a:defRPr sz="1600">
                <a:solidFill>
                  <a:schemeClr val="tx1">
                    <a:tint val="75000"/>
                  </a:schemeClr>
                </a:solidFill>
              </a:defRPr>
            </a:lvl3pPr>
            <a:lvl4pPr marL="1371496" indent="0">
              <a:buNone/>
              <a:defRPr sz="1401">
                <a:solidFill>
                  <a:schemeClr val="tx1">
                    <a:tint val="75000"/>
                  </a:schemeClr>
                </a:solidFill>
              </a:defRPr>
            </a:lvl4pPr>
            <a:lvl5pPr marL="1828664" indent="0">
              <a:buNone/>
              <a:defRPr sz="1401">
                <a:solidFill>
                  <a:schemeClr val="tx1">
                    <a:tint val="75000"/>
                  </a:schemeClr>
                </a:solidFill>
              </a:defRPr>
            </a:lvl5pPr>
            <a:lvl6pPr marL="2285830" indent="0">
              <a:buNone/>
              <a:defRPr sz="1401">
                <a:solidFill>
                  <a:schemeClr val="tx1">
                    <a:tint val="75000"/>
                  </a:schemeClr>
                </a:solidFill>
              </a:defRPr>
            </a:lvl6pPr>
            <a:lvl7pPr marL="2742994" indent="0">
              <a:buNone/>
              <a:defRPr sz="1401">
                <a:solidFill>
                  <a:schemeClr val="tx1">
                    <a:tint val="75000"/>
                  </a:schemeClr>
                </a:solidFill>
              </a:defRPr>
            </a:lvl7pPr>
            <a:lvl8pPr marL="3200160" indent="0">
              <a:buNone/>
              <a:defRPr sz="1401">
                <a:solidFill>
                  <a:schemeClr val="tx1">
                    <a:tint val="75000"/>
                  </a:schemeClr>
                </a:solidFill>
              </a:defRPr>
            </a:lvl8pPr>
            <a:lvl9pPr marL="3657326" indent="0">
              <a:buNone/>
              <a:defRPr sz="1401">
                <a:solidFill>
                  <a:schemeClr val="tx1">
                    <a:tint val="75000"/>
                  </a:schemeClr>
                </a:solidFill>
              </a:defRPr>
            </a:lvl9pPr>
          </a:lstStyle>
          <a:p>
            <a:pPr lvl="0"/>
            <a:r>
              <a:rPr lang="en-US"/>
              <a:t>Add section title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9385" y="5652002"/>
            <a:ext cx="752651" cy="910128"/>
          </a:xfrm>
          <a:prstGeom prst="rect">
            <a:avLst/>
          </a:prstGeom>
        </p:spPr>
      </p:pic>
    </p:spTree>
    <p:extLst>
      <p:ext uri="{BB962C8B-B14F-4D97-AF65-F5344CB8AC3E}">
        <p14:creationId xmlns:p14="http://schemas.microsoft.com/office/powerpoint/2010/main" val="342125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divider">
    <p:spTree>
      <p:nvGrpSpPr>
        <p:cNvPr id="1" name=""/>
        <p:cNvGrpSpPr/>
        <p:nvPr/>
      </p:nvGrpSpPr>
      <p:grpSpPr>
        <a:xfrm>
          <a:off x="0" y="0"/>
          <a:ext cx="0" cy="0"/>
          <a:chOff x="0" y="0"/>
          <a:chExt cx="0" cy="0"/>
        </a:xfrm>
      </p:grpSpPr>
      <p:sp>
        <p:nvSpPr>
          <p:cNvPr id="7" name="Rectangle 6"/>
          <p:cNvSpPr/>
          <p:nvPr userDrawn="1"/>
        </p:nvSpPr>
        <p:spPr>
          <a:xfrm>
            <a:off x="1" y="0"/>
            <a:ext cx="11376587" cy="6861976"/>
          </a:xfrm>
          <a:custGeom>
            <a:avLst/>
            <a:gdLst>
              <a:gd name="connsiteX0" fmla="*/ 0 w 8532440"/>
              <a:gd name="connsiteY0" fmla="*/ 0 h 6858000"/>
              <a:gd name="connsiteX1" fmla="*/ 8532440 w 8532440"/>
              <a:gd name="connsiteY1" fmla="*/ 0 h 6858000"/>
              <a:gd name="connsiteX2" fmla="*/ 8532440 w 8532440"/>
              <a:gd name="connsiteY2" fmla="*/ 6858000 h 6858000"/>
              <a:gd name="connsiteX3" fmla="*/ 0 w 8532440"/>
              <a:gd name="connsiteY3" fmla="*/ 6858000 h 6858000"/>
              <a:gd name="connsiteX4" fmla="*/ 0 w 8532440"/>
              <a:gd name="connsiteY4" fmla="*/ 0 h 6858000"/>
              <a:gd name="connsiteX0" fmla="*/ 0 w 8532440"/>
              <a:gd name="connsiteY0" fmla="*/ 0 h 6858000"/>
              <a:gd name="connsiteX1" fmla="*/ 8532440 w 8532440"/>
              <a:gd name="connsiteY1" fmla="*/ 0 h 6858000"/>
              <a:gd name="connsiteX2" fmla="*/ 5145184 w 8532440"/>
              <a:gd name="connsiteY2" fmla="*/ 6854025 h 6858000"/>
              <a:gd name="connsiteX3" fmla="*/ 0 w 8532440"/>
              <a:gd name="connsiteY3" fmla="*/ 6858000 h 6858000"/>
              <a:gd name="connsiteX4" fmla="*/ 0 w 8532440"/>
              <a:gd name="connsiteY4" fmla="*/ 0 h 6858000"/>
              <a:gd name="connsiteX0" fmla="*/ 0 w 8532440"/>
              <a:gd name="connsiteY0" fmla="*/ 0 h 6858000"/>
              <a:gd name="connsiteX1" fmla="*/ 8532440 w 8532440"/>
              <a:gd name="connsiteY1" fmla="*/ 0 h 6858000"/>
              <a:gd name="connsiteX2" fmla="*/ 5145184 w 8532440"/>
              <a:gd name="connsiteY2" fmla="*/ 6830171 h 6858000"/>
              <a:gd name="connsiteX3" fmla="*/ 0 w 8532440"/>
              <a:gd name="connsiteY3" fmla="*/ 6858000 h 6858000"/>
              <a:gd name="connsiteX4" fmla="*/ 0 w 8532440"/>
              <a:gd name="connsiteY4" fmla="*/ 0 h 6858000"/>
              <a:gd name="connsiteX0" fmla="*/ 0 w 8532440"/>
              <a:gd name="connsiteY0" fmla="*/ 0 h 6861976"/>
              <a:gd name="connsiteX1" fmla="*/ 8532440 w 8532440"/>
              <a:gd name="connsiteY1" fmla="*/ 0 h 6861976"/>
              <a:gd name="connsiteX2" fmla="*/ 5145184 w 8532440"/>
              <a:gd name="connsiteY2" fmla="*/ 6861976 h 6861976"/>
              <a:gd name="connsiteX3" fmla="*/ 0 w 8532440"/>
              <a:gd name="connsiteY3" fmla="*/ 6858000 h 6861976"/>
              <a:gd name="connsiteX4" fmla="*/ 0 w 8532440"/>
              <a:gd name="connsiteY4" fmla="*/ 0 h 6861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2440" h="6861976">
                <a:moveTo>
                  <a:pt x="0" y="0"/>
                </a:moveTo>
                <a:lnTo>
                  <a:pt x="8532440" y="0"/>
                </a:lnTo>
                <a:lnTo>
                  <a:pt x="5145184" y="6861976"/>
                </a:lnTo>
                <a:lnTo>
                  <a:pt x="0" y="68580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8" name="Rectangle 6"/>
          <p:cNvSpPr/>
          <p:nvPr userDrawn="1"/>
        </p:nvSpPr>
        <p:spPr>
          <a:xfrm>
            <a:off x="2844147" y="-3976"/>
            <a:ext cx="8532440" cy="6861976"/>
          </a:xfrm>
          <a:custGeom>
            <a:avLst/>
            <a:gdLst>
              <a:gd name="connsiteX0" fmla="*/ 0 w 8532440"/>
              <a:gd name="connsiteY0" fmla="*/ 0 h 6858000"/>
              <a:gd name="connsiteX1" fmla="*/ 8532440 w 8532440"/>
              <a:gd name="connsiteY1" fmla="*/ 0 h 6858000"/>
              <a:gd name="connsiteX2" fmla="*/ 8532440 w 8532440"/>
              <a:gd name="connsiteY2" fmla="*/ 6858000 h 6858000"/>
              <a:gd name="connsiteX3" fmla="*/ 0 w 8532440"/>
              <a:gd name="connsiteY3" fmla="*/ 6858000 h 6858000"/>
              <a:gd name="connsiteX4" fmla="*/ 0 w 8532440"/>
              <a:gd name="connsiteY4" fmla="*/ 0 h 6858000"/>
              <a:gd name="connsiteX0" fmla="*/ 0 w 8532440"/>
              <a:gd name="connsiteY0" fmla="*/ 0 h 6858000"/>
              <a:gd name="connsiteX1" fmla="*/ 8532440 w 8532440"/>
              <a:gd name="connsiteY1" fmla="*/ 0 h 6858000"/>
              <a:gd name="connsiteX2" fmla="*/ 5145184 w 8532440"/>
              <a:gd name="connsiteY2" fmla="*/ 6854025 h 6858000"/>
              <a:gd name="connsiteX3" fmla="*/ 0 w 8532440"/>
              <a:gd name="connsiteY3" fmla="*/ 6858000 h 6858000"/>
              <a:gd name="connsiteX4" fmla="*/ 0 w 8532440"/>
              <a:gd name="connsiteY4" fmla="*/ 0 h 6858000"/>
              <a:gd name="connsiteX0" fmla="*/ 0 w 8532440"/>
              <a:gd name="connsiteY0" fmla="*/ 0 h 6858000"/>
              <a:gd name="connsiteX1" fmla="*/ 8532440 w 8532440"/>
              <a:gd name="connsiteY1" fmla="*/ 0 h 6858000"/>
              <a:gd name="connsiteX2" fmla="*/ 5145184 w 8532440"/>
              <a:gd name="connsiteY2" fmla="*/ 6830171 h 6858000"/>
              <a:gd name="connsiteX3" fmla="*/ 0 w 8532440"/>
              <a:gd name="connsiteY3" fmla="*/ 6858000 h 6858000"/>
              <a:gd name="connsiteX4" fmla="*/ 0 w 8532440"/>
              <a:gd name="connsiteY4" fmla="*/ 0 h 6858000"/>
              <a:gd name="connsiteX0" fmla="*/ 0 w 8532440"/>
              <a:gd name="connsiteY0" fmla="*/ 0 h 6861976"/>
              <a:gd name="connsiteX1" fmla="*/ 8532440 w 8532440"/>
              <a:gd name="connsiteY1" fmla="*/ 0 h 6861976"/>
              <a:gd name="connsiteX2" fmla="*/ 5145184 w 8532440"/>
              <a:gd name="connsiteY2" fmla="*/ 6861976 h 6861976"/>
              <a:gd name="connsiteX3" fmla="*/ 0 w 8532440"/>
              <a:gd name="connsiteY3" fmla="*/ 6858000 h 6861976"/>
              <a:gd name="connsiteX4" fmla="*/ 0 w 8532440"/>
              <a:gd name="connsiteY4" fmla="*/ 0 h 6861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2440" h="6861976">
                <a:moveTo>
                  <a:pt x="0" y="0"/>
                </a:moveTo>
                <a:lnTo>
                  <a:pt x="8532440" y="0"/>
                </a:lnTo>
                <a:lnTo>
                  <a:pt x="5145184" y="6861976"/>
                </a:lnTo>
                <a:lnTo>
                  <a:pt x="0" y="68580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 name="Title 1"/>
          <p:cNvSpPr>
            <a:spLocks noGrp="1"/>
          </p:cNvSpPr>
          <p:nvPr>
            <p:ph type="title" hasCustomPrompt="1"/>
          </p:nvPr>
        </p:nvSpPr>
        <p:spPr>
          <a:xfrm>
            <a:off x="960000" y="709613"/>
            <a:ext cx="6768181" cy="631156"/>
          </a:xfrm>
        </p:spPr>
        <p:txBody>
          <a:bodyPr anchor="t"/>
          <a:lstStyle>
            <a:lvl1pPr algn="l">
              <a:lnSpc>
                <a:spcPct val="90000"/>
              </a:lnSpc>
              <a:defRPr sz="3401" b="1" cap="all">
                <a:latin typeface="Calibri" panose="020F0502020204030204" pitchFamily="34" charset="0"/>
              </a:defRPr>
            </a:lvl1pPr>
          </a:lstStyle>
          <a:p>
            <a:r>
              <a:rPr lang="en-US"/>
              <a:t>Add part number</a:t>
            </a:r>
            <a:endParaRPr lang="en-GB"/>
          </a:p>
        </p:txBody>
      </p:sp>
      <p:sp>
        <p:nvSpPr>
          <p:cNvPr id="3" name="Text Placeholder 2"/>
          <p:cNvSpPr>
            <a:spLocks noGrp="1"/>
          </p:cNvSpPr>
          <p:nvPr>
            <p:ph type="body" idx="1" hasCustomPrompt="1"/>
          </p:nvPr>
        </p:nvSpPr>
        <p:spPr>
          <a:xfrm>
            <a:off x="960000" y="1196752"/>
            <a:ext cx="6768181" cy="1224136"/>
          </a:xfrm>
          <a:prstGeom prst="rect">
            <a:avLst/>
          </a:prstGeom>
        </p:spPr>
        <p:txBody>
          <a:bodyPr anchor="t"/>
          <a:lstStyle>
            <a:lvl1pPr marL="0" indent="0">
              <a:lnSpc>
                <a:spcPct val="90000"/>
              </a:lnSpc>
              <a:buNone/>
              <a:defRPr sz="3401" b="0" cap="all" baseline="0">
                <a:solidFill>
                  <a:schemeClr val="bg2"/>
                </a:solidFill>
                <a:latin typeface="Calibri Light" panose="020F0302020204030204" pitchFamily="34" charset="0"/>
              </a:defRPr>
            </a:lvl1pPr>
            <a:lvl2pPr marL="457166" indent="0">
              <a:buNone/>
              <a:defRPr sz="1801">
                <a:solidFill>
                  <a:schemeClr val="tx1">
                    <a:tint val="75000"/>
                  </a:schemeClr>
                </a:solidFill>
              </a:defRPr>
            </a:lvl2pPr>
            <a:lvl3pPr marL="914332" indent="0">
              <a:buNone/>
              <a:defRPr sz="1600">
                <a:solidFill>
                  <a:schemeClr val="tx1">
                    <a:tint val="75000"/>
                  </a:schemeClr>
                </a:solidFill>
              </a:defRPr>
            </a:lvl3pPr>
            <a:lvl4pPr marL="1371496" indent="0">
              <a:buNone/>
              <a:defRPr sz="1401">
                <a:solidFill>
                  <a:schemeClr val="tx1">
                    <a:tint val="75000"/>
                  </a:schemeClr>
                </a:solidFill>
              </a:defRPr>
            </a:lvl4pPr>
            <a:lvl5pPr marL="1828664" indent="0">
              <a:buNone/>
              <a:defRPr sz="1401">
                <a:solidFill>
                  <a:schemeClr val="tx1">
                    <a:tint val="75000"/>
                  </a:schemeClr>
                </a:solidFill>
              </a:defRPr>
            </a:lvl5pPr>
            <a:lvl6pPr marL="2285830" indent="0">
              <a:buNone/>
              <a:defRPr sz="1401">
                <a:solidFill>
                  <a:schemeClr val="tx1">
                    <a:tint val="75000"/>
                  </a:schemeClr>
                </a:solidFill>
              </a:defRPr>
            </a:lvl6pPr>
            <a:lvl7pPr marL="2742994" indent="0">
              <a:buNone/>
              <a:defRPr sz="1401">
                <a:solidFill>
                  <a:schemeClr val="tx1">
                    <a:tint val="75000"/>
                  </a:schemeClr>
                </a:solidFill>
              </a:defRPr>
            </a:lvl7pPr>
            <a:lvl8pPr marL="3200160" indent="0">
              <a:buNone/>
              <a:defRPr sz="1401">
                <a:solidFill>
                  <a:schemeClr val="tx1">
                    <a:tint val="75000"/>
                  </a:schemeClr>
                </a:solidFill>
              </a:defRPr>
            </a:lvl8pPr>
            <a:lvl9pPr marL="3657326" indent="0">
              <a:buNone/>
              <a:defRPr sz="1401">
                <a:solidFill>
                  <a:schemeClr val="tx1">
                    <a:tint val="75000"/>
                  </a:schemeClr>
                </a:solidFill>
              </a:defRPr>
            </a:lvl9pPr>
          </a:lstStyle>
          <a:p>
            <a:pPr lvl="0"/>
            <a:r>
              <a:rPr lang="en-US"/>
              <a:t>Add section title</a:t>
            </a:r>
          </a:p>
        </p:txBody>
      </p:sp>
      <p:sp>
        <p:nvSpPr>
          <p:cNvPr id="6" name="Slide Number Placeholder 5"/>
          <p:cNvSpPr>
            <a:spLocks noGrp="1"/>
          </p:cNvSpPr>
          <p:nvPr>
            <p:ph type="sldNum" sz="quarter" idx="12"/>
          </p:nvPr>
        </p:nvSpPr>
        <p:spPr/>
        <p:txBody>
          <a:bodyPr/>
          <a:lstStyle/>
          <a:p>
            <a:fld id="{76442A74-4793-40DF-B6F6-533CEE4800B8}"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2691" y="5652002"/>
            <a:ext cx="749344" cy="906130"/>
          </a:xfrm>
          <a:prstGeom prst="rect">
            <a:avLst/>
          </a:prstGeom>
        </p:spPr>
      </p:pic>
    </p:spTree>
    <p:extLst>
      <p:ext uri="{BB962C8B-B14F-4D97-AF65-F5344CB8AC3E}">
        <p14:creationId xmlns:p14="http://schemas.microsoft.com/office/powerpoint/2010/main" val="410092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 grey">
    <p:spTree>
      <p:nvGrpSpPr>
        <p:cNvPr id="1" name=""/>
        <p:cNvGrpSpPr/>
        <p:nvPr/>
      </p:nvGrpSpPr>
      <p:grpSpPr>
        <a:xfrm>
          <a:off x="0" y="0"/>
          <a:ext cx="0" cy="0"/>
          <a:chOff x="0" y="0"/>
          <a:chExt cx="0" cy="0"/>
        </a:xfrm>
      </p:grpSpPr>
      <p:sp>
        <p:nvSpPr>
          <p:cNvPr id="7" name="Rectangle 6"/>
          <p:cNvSpPr/>
          <p:nvPr userDrawn="1"/>
        </p:nvSpPr>
        <p:spPr>
          <a:xfrm>
            <a:off x="1" y="0"/>
            <a:ext cx="11376587" cy="6861976"/>
          </a:xfrm>
          <a:custGeom>
            <a:avLst/>
            <a:gdLst>
              <a:gd name="connsiteX0" fmla="*/ 0 w 8532440"/>
              <a:gd name="connsiteY0" fmla="*/ 0 h 6858000"/>
              <a:gd name="connsiteX1" fmla="*/ 8532440 w 8532440"/>
              <a:gd name="connsiteY1" fmla="*/ 0 h 6858000"/>
              <a:gd name="connsiteX2" fmla="*/ 8532440 w 8532440"/>
              <a:gd name="connsiteY2" fmla="*/ 6858000 h 6858000"/>
              <a:gd name="connsiteX3" fmla="*/ 0 w 8532440"/>
              <a:gd name="connsiteY3" fmla="*/ 6858000 h 6858000"/>
              <a:gd name="connsiteX4" fmla="*/ 0 w 8532440"/>
              <a:gd name="connsiteY4" fmla="*/ 0 h 6858000"/>
              <a:gd name="connsiteX0" fmla="*/ 0 w 8532440"/>
              <a:gd name="connsiteY0" fmla="*/ 0 h 6858000"/>
              <a:gd name="connsiteX1" fmla="*/ 8532440 w 8532440"/>
              <a:gd name="connsiteY1" fmla="*/ 0 h 6858000"/>
              <a:gd name="connsiteX2" fmla="*/ 5145184 w 8532440"/>
              <a:gd name="connsiteY2" fmla="*/ 6854025 h 6858000"/>
              <a:gd name="connsiteX3" fmla="*/ 0 w 8532440"/>
              <a:gd name="connsiteY3" fmla="*/ 6858000 h 6858000"/>
              <a:gd name="connsiteX4" fmla="*/ 0 w 8532440"/>
              <a:gd name="connsiteY4" fmla="*/ 0 h 6858000"/>
              <a:gd name="connsiteX0" fmla="*/ 0 w 8532440"/>
              <a:gd name="connsiteY0" fmla="*/ 0 h 6858000"/>
              <a:gd name="connsiteX1" fmla="*/ 8532440 w 8532440"/>
              <a:gd name="connsiteY1" fmla="*/ 0 h 6858000"/>
              <a:gd name="connsiteX2" fmla="*/ 5145184 w 8532440"/>
              <a:gd name="connsiteY2" fmla="*/ 6830171 h 6858000"/>
              <a:gd name="connsiteX3" fmla="*/ 0 w 8532440"/>
              <a:gd name="connsiteY3" fmla="*/ 6858000 h 6858000"/>
              <a:gd name="connsiteX4" fmla="*/ 0 w 8532440"/>
              <a:gd name="connsiteY4" fmla="*/ 0 h 6858000"/>
              <a:gd name="connsiteX0" fmla="*/ 0 w 8532440"/>
              <a:gd name="connsiteY0" fmla="*/ 0 h 6861976"/>
              <a:gd name="connsiteX1" fmla="*/ 8532440 w 8532440"/>
              <a:gd name="connsiteY1" fmla="*/ 0 h 6861976"/>
              <a:gd name="connsiteX2" fmla="*/ 5145184 w 8532440"/>
              <a:gd name="connsiteY2" fmla="*/ 6861976 h 6861976"/>
              <a:gd name="connsiteX3" fmla="*/ 0 w 8532440"/>
              <a:gd name="connsiteY3" fmla="*/ 6858000 h 6861976"/>
              <a:gd name="connsiteX4" fmla="*/ 0 w 8532440"/>
              <a:gd name="connsiteY4" fmla="*/ 0 h 6861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2440" h="6861976">
                <a:moveTo>
                  <a:pt x="0" y="0"/>
                </a:moveTo>
                <a:lnTo>
                  <a:pt x="8532440" y="0"/>
                </a:lnTo>
                <a:lnTo>
                  <a:pt x="5145184" y="6861976"/>
                </a:lnTo>
                <a:lnTo>
                  <a:pt x="0" y="6858000"/>
                </a:lnTo>
                <a:lnTo>
                  <a:pt x="0" y="0"/>
                </a:lnTo>
                <a:close/>
              </a:path>
            </a:pathLst>
          </a:custGeom>
          <a:solidFill>
            <a:srgbClr val="BCB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8" name="Rectangle 6"/>
          <p:cNvSpPr/>
          <p:nvPr userDrawn="1"/>
        </p:nvSpPr>
        <p:spPr>
          <a:xfrm>
            <a:off x="2844147" y="0"/>
            <a:ext cx="8532440" cy="6861976"/>
          </a:xfrm>
          <a:custGeom>
            <a:avLst/>
            <a:gdLst>
              <a:gd name="connsiteX0" fmla="*/ 0 w 8532440"/>
              <a:gd name="connsiteY0" fmla="*/ 0 h 6858000"/>
              <a:gd name="connsiteX1" fmla="*/ 8532440 w 8532440"/>
              <a:gd name="connsiteY1" fmla="*/ 0 h 6858000"/>
              <a:gd name="connsiteX2" fmla="*/ 8532440 w 8532440"/>
              <a:gd name="connsiteY2" fmla="*/ 6858000 h 6858000"/>
              <a:gd name="connsiteX3" fmla="*/ 0 w 8532440"/>
              <a:gd name="connsiteY3" fmla="*/ 6858000 h 6858000"/>
              <a:gd name="connsiteX4" fmla="*/ 0 w 8532440"/>
              <a:gd name="connsiteY4" fmla="*/ 0 h 6858000"/>
              <a:gd name="connsiteX0" fmla="*/ 0 w 8532440"/>
              <a:gd name="connsiteY0" fmla="*/ 0 h 6858000"/>
              <a:gd name="connsiteX1" fmla="*/ 8532440 w 8532440"/>
              <a:gd name="connsiteY1" fmla="*/ 0 h 6858000"/>
              <a:gd name="connsiteX2" fmla="*/ 5145184 w 8532440"/>
              <a:gd name="connsiteY2" fmla="*/ 6854025 h 6858000"/>
              <a:gd name="connsiteX3" fmla="*/ 0 w 8532440"/>
              <a:gd name="connsiteY3" fmla="*/ 6858000 h 6858000"/>
              <a:gd name="connsiteX4" fmla="*/ 0 w 8532440"/>
              <a:gd name="connsiteY4" fmla="*/ 0 h 6858000"/>
              <a:gd name="connsiteX0" fmla="*/ 0 w 8532440"/>
              <a:gd name="connsiteY0" fmla="*/ 0 h 6858000"/>
              <a:gd name="connsiteX1" fmla="*/ 8532440 w 8532440"/>
              <a:gd name="connsiteY1" fmla="*/ 0 h 6858000"/>
              <a:gd name="connsiteX2" fmla="*/ 5145184 w 8532440"/>
              <a:gd name="connsiteY2" fmla="*/ 6830171 h 6858000"/>
              <a:gd name="connsiteX3" fmla="*/ 0 w 8532440"/>
              <a:gd name="connsiteY3" fmla="*/ 6858000 h 6858000"/>
              <a:gd name="connsiteX4" fmla="*/ 0 w 8532440"/>
              <a:gd name="connsiteY4" fmla="*/ 0 h 6858000"/>
              <a:gd name="connsiteX0" fmla="*/ 0 w 8532440"/>
              <a:gd name="connsiteY0" fmla="*/ 0 h 6861976"/>
              <a:gd name="connsiteX1" fmla="*/ 8532440 w 8532440"/>
              <a:gd name="connsiteY1" fmla="*/ 0 h 6861976"/>
              <a:gd name="connsiteX2" fmla="*/ 5145184 w 8532440"/>
              <a:gd name="connsiteY2" fmla="*/ 6861976 h 6861976"/>
              <a:gd name="connsiteX3" fmla="*/ 0 w 8532440"/>
              <a:gd name="connsiteY3" fmla="*/ 6858000 h 6861976"/>
              <a:gd name="connsiteX4" fmla="*/ 0 w 8532440"/>
              <a:gd name="connsiteY4" fmla="*/ 0 h 6861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2440" h="6861976">
                <a:moveTo>
                  <a:pt x="0" y="0"/>
                </a:moveTo>
                <a:lnTo>
                  <a:pt x="8532440" y="0"/>
                </a:lnTo>
                <a:lnTo>
                  <a:pt x="5145184" y="6861976"/>
                </a:lnTo>
                <a:lnTo>
                  <a:pt x="0" y="6858000"/>
                </a:lnTo>
                <a:lnTo>
                  <a:pt x="0" y="0"/>
                </a:lnTo>
                <a:close/>
              </a:path>
            </a:pathLst>
          </a:custGeom>
          <a:solidFill>
            <a:srgbClr val="BCB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6" name="Title 1"/>
          <p:cNvSpPr>
            <a:spLocks noGrp="1"/>
          </p:cNvSpPr>
          <p:nvPr>
            <p:ph type="title" hasCustomPrompt="1"/>
          </p:nvPr>
        </p:nvSpPr>
        <p:spPr>
          <a:xfrm>
            <a:off x="960000" y="709613"/>
            <a:ext cx="6768181" cy="631156"/>
          </a:xfrm>
        </p:spPr>
        <p:txBody>
          <a:bodyPr anchor="t"/>
          <a:lstStyle>
            <a:lvl1pPr algn="l">
              <a:lnSpc>
                <a:spcPct val="90000"/>
              </a:lnSpc>
              <a:defRPr sz="3401" b="1" cap="all">
                <a:latin typeface="Calibri" panose="020F0502020204030204" pitchFamily="34" charset="0"/>
              </a:defRPr>
            </a:lvl1pPr>
          </a:lstStyle>
          <a:p>
            <a:r>
              <a:rPr lang="en-US"/>
              <a:t>Add part number</a:t>
            </a:r>
            <a:endParaRPr lang="en-GB"/>
          </a:p>
        </p:txBody>
      </p:sp>
      <p:sp>
        <p:nvSpPr>
          <p:cNvPr id="9" name="Text Placeholder 2"/>
          <p:cNvSpPr>
            <a:spLocks noGrp="1"/>
          </p:cNvSpPr>
          <p:nvPr>
            <p:ph type="body" idx="1" hasCustomPrompt="1"/>
          </p:nvPr>
        </p:nvSpPr>
        <p:spPr>
          <a:xfrm>
            <a:off x="960000" y="1196752"/>
            <a:ext cx="6768181" cy="1224136"/>
          </a:xfrm>
          <a:prstGeom prst="rect">
            <a:avLst/>
          </a:prstGeom>
        </p:spPr>
        <p:txBody>
          <a:bodyPr anchor="t"/>
          <a:lstStyle>
            <a:lvl1pPr marL="0" indent="0">
              <a:lnSpc>
                <a:spcPct val="90000"/>
              </a:lnSpc>
              <a:buNone/>
              <a:defRPr sz="3401" b="0" cap="all" baseline="0">
                <a:solidFill>
                  <a:schemeClr val="bg2"/>
                </a:solidFill>
                <a:latin typeface="Calibri Light" panose="020F0302020204030204" pitchFamily="34" charset="0"/>
              </a:defRPr>
            </a:lvl1pPr>
            <a:lvl2pPr marL="457166" indent="0">
              <a:buNone/>
              <a:defRPr sz="1801">
                <a:solidFill>
                  <a:schemeClr val="tx1">
                    <a:tint val="75000"/>
                  </a:schemeClr>
                </a:solidFill>
              </a:defRPr>
            </a:lvl2pPr>
            <a:lvl3pPr marL="914332" indent="0">
              <a:buNone/>
              <a:defRPr sz="1600">
                <a:solidFill>
                  <a:schemeClr val="tx1">
                    <a:tint val="75000"/>
                  </a:schemeClr>
                </a:solidFill>
              </a:defRPr>
            </a:lvl3pPr>
            <a:lvl4pPr marL="1371496" indent="0">
              <a:buNone/>
              <a:defRPr sz="1401">
                <a:solidFill>
                  <a:schemeClr val="tx1">
                    <a:tint val="75000"/>
                  </a:schemeClr>
                </a:solidFill>
              </a:defRPr>
            </a:lvl4pPr>
            <a:lvl5pPr marL="1828664" indent="0">
              <a:buNone/>
              <a:defRPr sz="1401">
                <a:solidFill>
                  <a:schemeClr val="tx1">
                    <a:tint val="75000"/>
                  </a:schemeClr>
                </a:solidFill>
              </a:defRPr>
            </a:lvl5pPr>
            <a:lvl6pPr marL="2285830" indent="0">
              <a:buNone/>
              <a:defRPr sz="1401">
                <a:solidFill>
                  <a:schemeClr val="tx1">
                    <a:tint val="75000"/>
                  </a:schemeClr>
                </a:solidFill>
              </a:defRPr>
            </a:lvl6pPr>
            <a:lvl7pPr marL="2742994" indent="0">
              <a:buNone/>
              <a:defRPr sz="1401">
                <a:solidFill>
                  <a:schemeClr val="tx1">
                    <a:tint val="75000"/>
                  </a:schemeClr>
                </a:solidFill>
              </a:defRPr>
            </a:lvl7pPr>
            <a:lvl8pPr marL="3200160" indent="0">
              <a:buNone/>
              <a:defRPr sz="1401">
                <a:solidFill>
                  <a:schemeClr val="tx1">
                    <a:tint val="75000"/>
                  </a:schemeClr>
                </a:solidFill>
              </a:defRPr>
            </a:lvl8pPr>
            <a:lvl9pPr marL="3657326" indent="0">
              <a:buNone/>
              <a:defRPr sz="1401">
                <a:solidFill>
                  <a:schemeClr val="tx1">
                    <a:tint val="75000"/>
                  </a:schemeClr>
                </a:solidFill>
              </a:defRPr>
            </a:lvl9pPr>
          </a:lstStyle>
          <a:p>
            <a:pPr lvl="0"/>
            <a:r>
              <a:rPr lang="en-US"/>
              <a:t>Add section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2691" y="5652002"/>
            <a:ext cx="749344" cy="906130"/>
          </a:xfrm>
          <a:prstGeom prst="rect">
            <a:avLst/>
          </a:prstGeom>
        </p:spPr>
      </p:pic>
    </p:spTree>
    <p:extLst>
      <p:ext uri="{BB962C8B-B14F-4D97-AF65-F5344CB8AC3E}">
        <p14:creationId xmlns:p14="http://schemas.microsoft.com/office/powerpoint/2010/main" val="366641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theme" Target="../theme/theme3.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0968" y="709632"/>
            <a:ext cx="9694333" cy="1098549"/>
          </a:xfrm>
          <a:prstGeom prst="rect">
            <a:avLst/>
          </a:prstGeom>
        </p:spPr>
        <p:txBody>
          <a:bodyPr vert="horz" lIns="0" tIns="0" rIns="0" bIns="0" rtlCol="0" anchor="t" anchorCtr="0">
            <a:noAutofit/>
          </a:bodyPr>
          <a:lstStyle/>
          <a:p>
            <a:r>
              <a:rPr lang="en-US"/>
              <a:t>Main title</a:t>
            </a:r>
            <a:endParaRPr lang="en-GB"/>
          </a:p>
        </p:txBody>
      </p:sp>
      <p:sp>
        <p:nvSpPr>
          <p:cNvPr id="4" name="Date Placeholder 3"/>
          <p:cNvSpPr>
            <a:spLocks noGrp="1"/>
          </p:cNvSpPr>
          <p:nvPr>
            <p:ph type="dt" sz="half" idx="2"/>
          </p:nvPr>
        </p:nvSpPr>
        <p:spPr>
          <a:xfrm>
            <a:off x="960000" y="6480000"/>
            <a:ext cx="960000" cy="252000"/>
          </a:xfrm>
          <a:prstGeom prst="rect">
            <a:avLst/>
          </a:prstGeom>
        </p:spPr>
        <p:txBody>
          <a:bodyPr vert="horz" lIns="0" tIns="0" rIns="0" bIns="0" rtlCol="0" anchor="t" anchorCtr="0"/>
          <a:lstStyle>
            <a:lvl1pPr algn="l">
              <a:defRPr sz="601">
                <a:solidFill>
                  <a:schemeClr val="bg2"/>
                </a:solidFill>
                <a:latin typeface="Calibri" panose="020F0502020204030204" pitchFamily="34" charset="0"/>
              </a:defRPr>
            </a:lvl1pPr>
          </a:lstStyle>
          <a:p>
            <a:endParaRPr lang="en-GB"/>
          </a:p>
        </p:txBody>
      </p:sp>
      <p:sp>
        <p:nvSpPr>
          <p:cNvPr id="5" name="Footer Placeholder 4"/>
          <p:cNvSpPr>
            <a:spLocks noGrp="1"/>
          </p:cNvSpPr>
          <p:nvPr>
            <p:ph type="ftr" sz="quarter" idx="3"/>
          </p:nvPr>
        </p:nvSpPr>
        <p:spPr>
          <a:xfrm>
            <a:off x="2063552" y="6480000"/>
            <a:ext cx="4800000" cy="252000"/>
          </a:xfrm>
          <a:prstGeom prst="rect">
            <a:avLst/>
          </a:prstGeom>
        </p:spPr>
        <p:txBody>
          <a:bodyPr vert="horz" lIns="0" tIns="0" rIns="0" bIns="0" rtlCol="0" anchor="t" anchorCtr="0"/>
          <a:lstStyle>
            <a:lvl1pPr algn="l">
              <a:defRPr sz="601">
                <a:solidFill>
                  <a:schemeClr val="bg2"/>
                </a:solidFill>
                <a:latin typeface="Calibri" panose="020F0502020204030204" pitchFamily="34" charset="0"/>
              </a:defRPr>
            </a:lvl1pPr>
          </a:lstStyle>
          <a:p>
            <a:r>
              <a:rPr lang="en-GB"/>
              <a:t>#RoadAhead</a:t>
            </a:r>
          </a:p>
        </p:txBody>
      </p:sp>
      <p:sp>
        <p:nvSpPr>
          <p:cNvPr id="6" name="Slide Number Placeholder 5"/>
          <p:cNvSpPr>
            <a:spLocks noGrp="1"/>
          </p:cNvSpPr>
          <p:nvPr>
            <p:ph type="sldNum" sz="quarter" idx="4"/>
          </p:nvPr>
        </p:nvSpPr>
        <p:spPr>
          <a:xfrm>
            <a:off x="480000" y="6480000"/>
            <a:ext cx="384000" cy="252000"/>
          </a:xfrm>
          <a:prstGeom prst="rect">
            <a:avLst/>
          </a:prstGeom>
        </p:spPr>
        <p:txBody>
          <a:bodyPr vert="horz" lIns="0" tIns="0" rIns="0" bIns="0" rtlCol="0" anchor="t" anchorCtr="0"/>
          <a:lstStyle>
            <a:lvl1pPr algn="l">
              <a:defRPr sz="601">
                <a:solidFill>
                  <a:schemeClr val="bg2"/>
                </a:solidFill>
                <a:latin typeface="Calibri" panose="020F0502020204030204" pitchFamily="34" charset="0"/>
              </a:defRPr>
            </a:lvl1pPr>
          </a:lstStyle>
          <a:p>
            <a:fld id="{76442A74-4793-40DF-B6F6-533CEE4800B8}" type="slidenum">
              <a:rPr lang="en-GB" smtClean="0"/>
              <a:pPr/>
              <a:t>‹#›</a:t>
            </a:fld>
            <a:endParaRPr lang="en-GB"/>
          </a:p>
        </p:txBody>
      </p:sp>
      <p:sp>
        <p:nvSpPr>
          <p:cNvPr id="7" name="Text Placeholder 2"/>
          <p:cNvSpPr>
            <a:spLocks noGrp="1"/>
          </p:cNvSpPr>
          <p:nvPr>
            <p:ph type="body" idx="1"/>
          </p:nvPr>
        </p:nvSpPr>
        <p:spPr>
          <a:xfrm>
            <a:off x="958862" y="1988840"/>
            <a:ext cx="9696449" cy="424844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605817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32" rtl="0" eaLnBrk="1" latinLnBrk="0" hangingPunct="1">
        <a:lnSpc>
          <a:spcPct val="105000"/>
        </a:lnSpc>
        <a:spcBef>
          <a:spcPct val="0"/>
        </a:spcBef>
        <a:buNone/>
        <a:defRPr sz="3200" b="1" kern="1200" cap="all" baseline="0">
          <a:solidFill>
            <a:schemeClr val="bg2"/>
          </a:solidFill>
          <a:latin typeface="Calibri" panose="020F0502020204030204" pitchFamily="34" charset="0"/>
          <a:ea typeface="+mj-ea"/>
          <a:cs typeface="+mj-cs"/>
        </a:defRPr>
      </a:lvl1pPr>
    </p:titleStyle>
    <p:bodyStyle>
      <a:lvl1pPr marL="0" indent="0" algn="l" defTabSz="914332" rtl="0" eaLnBrk="1" latinLnBrk="0" hangingPunct="1">
        <a:lnSpc>
          <a:spcPct val="90000"/>
        </a:lnSpc>
        <a:spcBef>
          <a:spcPts val="0"/>
        </a:spcBef>
        <a:spcAft>
          <a:spcPts val="1200"/>
        </a:spcAft>
        <a:buClr>
          <a:schemeClr val="bg2"/>
        </a:buClr>
        <a:buSzPct val="55000"/>
        <a:buFont typeface="Calibri" panose="020F0502020204030204" pitchFamily="34" charset="0"/>
        <a:buNone/>
        <a:defRPr sz="2800" kern="1200">
          <a:solidFill>
            <a:schemeClr val="bg2"/>
          </a:solidFill>
          <a:latin typeface="Calibri" panose="020F0502020204030204" pitchFamily="34" charset="0"/>
          <a:ea typeface="+mn-ea"/>
          <a:cs typeface="+mn-cs"/>
        </a:defRPr>
      </a:lvl1pPr>
      <a:lvl2pPr marL="0" indent="0" algn="l" defTabSz="914332" rtl="0" eaLnBrk="1" latinLnBrk="0" hangingPunct="1">
        <a:lnSpc>
          <a:spcPct val="90000"/>
        </a:lnSpc>
        <a:spcBef>
          <a:spcPts val="0"/>
        </a:spcBef>
        <a:spcAft>
          <a:spcPts val="601"/>
        </a:spcAft>
        <a:buClr>
          <a:schemeClr val="bg2"/>
        </a:buClr>
        <a:buSzPct val="55000"/>
        <a:buFont typeface="Calibri" panose="020F0502020204030204" pitchFamily="34" charset="0"/>
        <a:buNone/>
        <a:defRPr sz="2800" b="1" kern="1200">
          <a:solidFill>
            <a:schemeClr val="bg2"/>
          </a:solidFill>
          <a:latin typeface="Calibri" panose="020F0502020204030204" pitchFamily="34" charset="0"/>
          <a:ea typeface="+mn-ea"/>
          <a:cs typeface="+mn-cs"/>
        </a:defRPr>
      </a:lvl2pPr>
      <a:lvl3pPr marL="541298" indent="-180961" algn="l" defTabSz="914332" rtl="0" eaLnBrk="1" latinLnBrk="0" hangingPunct="1">
        <a:lnSpc>
          <a:spcPct val="90000"/>
        </a:lnSpc>
        <a:spcBef>
          <a:spcPts val="0"/>
        </a:spcBef>
        <a:spcAft>
          <a:spcPts val="601"/>
        </a:spcAft>
        <a:buClr>
          <a:schemeClr val="bg2"/>
        </a:buClr>
        <a:buSzPct val="55000"/>
        <a:buFont typeface="Calibri" panose="020F0502020204030204" pitchFamily="34" charset="0"/>
        <a:buChar char="•"/>
        <a:defRPr sz="2800" kern="1200">
          <a:solidFill>
            <a:schemeClr val="bg2"/>
          </a:solidFill>
          <a:latin typeface="Calibri" panose="020F0502020204030204" pitchFamily="34" charset="0"/>
          <a:ea typeface="+mn-ea"/>
          <a:cs typeface="+mn-cs"/>
        </a:defRPr>
      </a:lvl3pPr>
      <a:lvl4pPr marL="1071483" indent="-169850" algn="l" defTabSz="914332" rtl="0" eaLnBrk="1" latinLnBrk="0" hangingPunct="1">
        <a:lnSpc>
          <a:spcPct val="90000"/>
        </a:lnSpc>
        <a:spcBef>
          <a:spcPts val="0"/>
        </a:spcBef>
        <a:spcAft>
          <a:spcPts val="601"/>
        </a:spcAft>
        <a:buClr>
          <a:schemeClr val="bg2"/>
        </a:buClr>
        <a:buSzPct val="55000"/>
        <a:buFont typeface="Calibri" panose="020F0502020204030204" pitchFamily="34" charset="0"/>
        <a:buChar char="•"/>
        <a:defRPr sz="2400" kern="1200">
          <a:solidFill>
            <a:schemeClr val="bg2"/>
          </a:solidFill>
          <a:latin typeface="Calibri" panose="020F0502020204030204" pitchFamily="34" charset="0"/>
          <a:ea typeface="+mn-ea"/>
          <a:cs typeface="+mn-cs"/>
        </a:defRPr>
      </a:lvl4pPr>
      <a:lvl5pPr marL="1612778" indent="-180961" algn="l" defTabSz="914332" rtl="0" eaLnBrk="1" latinLnBrk="0" hangingPunct="1">
        <a:lnSpc>
          <a:spcPct val="90000"/>
        </a:lnSpc>
        <a:spcBef>
          <a:spcPts val="0"/>
        </a:spcBef>
        <a:buClr>
          <a:schemeClr val="bg2"/>
        </a:buClr>
        <a:buSzPct val="55000"/>
        <a:buFont typeface="Calibri" panose="020F0502020204030204" pitchFamily="34" charset="0"/>
        <a:buChar char="•"/>
        <a:defRPr sz="2100" kern="1200">
          <a:solidFill>
            <a:schemeClr val="bg2"/>
          </a:solidFill>
          <a:latin typeface="Calibri" panose="020F0502020204030204" pitchFamily="34" charset="0"/>
          <a:ea typeface="+mn-ea"/>
          <a:cs typeface="+mn-cs"/>
        </a:defRPr>
      </a:lvl5pPr>
      <a:lvl6pPr marL="2514413" indent="-228584" algn="l" defTabSz="91433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78" indent="-228584" algn="l" defTabSz="91433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44" indent="-228584" algn="l" defTabSz="91433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10" indent="-228584" algn="l" defTabSz="91433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6"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30"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B8975A-B02B-4879-AA98-A9096AA4DE3C}" type="datetimeFigureOut">
              <a:rPr lang="en-GB" smtClean="0"/>
              <a:t>10/05/2022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EE7E54-6B7E-474E-B931-216FD953542A}" type="slidenum">
              <a:rPr lang="en-GB" smtClean="0"/>
              <a:t>‹#›</a:t>
            </a:fld>
            <a:endParaRPr lang="en-GB"/>
          </a:p>
        </p:txBody>
      </p:sp>
    </p:spTree>
    <p:extLst>
      <p:ext uri="{BB962C8B-B14F-4D97-AF65-F5344CB8AC3E}">
        <p14:creationId xmlns:p14="http://schemas.microsoft.com/office/powerpoint/2010/main" val="32464259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0967" y="709614"/>
            <a:ext cx="9694333" cy="1098549"/>
          </a:xfrm>
          <a:prstGeom prst="rect">
            <a:avLst/>
          </a:prstGeom>
        </p:spPr>
        <p:txBody>
          <a:bodyPr vert="horz" lIns="0" tIns="0" rIns="0" bIns="0" rtlCol="0" anchor="t" anchorCtr="0">
            <a:noAutofit/>
          </a:bodyPr>
          <a:lstStyle/>
          <a:p>
            <a:r>
              <a:rPr lang="en-US"/>
              <a:t>Main title</a:t>
            </a:r>
            <a:endParaRPr lang="en-GB"/>
          </a:p>
        </p:txBody>
      </p:sp>
      <p:sp>
        <p:nvSpPr>
          <p:cNvPr id="4" name="Date Placeholder 3"/>
          <p:cNvSpPr>
            <a:spLocks noGrp="1"/>
          </p:cNvSpPr>
          <p:nvPr>
            <p:ph type="dt" sz="half" idx="2"/>
          </p:nvPr>
        </p:nvSpPr>
        <p:spPr>
          <a:xfrm>
            <a:off x="960000" y="6480000"/>
            <a:ext cx="960000" cy="252000"/>
          </a:xfrm>
          <a:prstGeom prst="rect">
            <a:avLst/>
          </a:prstGeom>
        </p:spPr>
        <p:txBody>
          <a:bodyPr vert="horz" lIns="0" tIns="0" rIns="0" bIns="0" rtlCol="0" anchor="t" anchorCtr="0"/>
          <a:lstStyle>
            <a:lvl1pPr algn="l">
              <a:defRPr sz="600">
                <a:solidFill>
                  <a:schemeClr val="bg2"/>
                </a:solidFill>
                <a:latin typeface="Calibri" panose="020F0502020204030204" pitchFamily="34" charset="0"/>
              </a:defRPr>
            </a:lvl1pPr>
          </a:lstStyle>
          <a:p>
            <a:endParaRPr lang="en-GB"/>
          </a:p>
        </p:txBody>
      </p:sp>
      <p:sp>
        <p:nvSpPr>
          <p:cNvPr id="5" name="Footer Placeholder 4"/>
          <p:cNvSpPr>
            <a:spLocks noGrp="1"/>
          </p:cNvSpPr>
          <p:nvPr>
            <p:ph type="ftr" sz="quarter" idx="3"/>
          </p:nvPr>
        </p:nvSpPr>
        <p:spPr>
          <a:xfrm>
            <a:off x="2063552" y="6480000"/>
            <a:ext cx="4800000" cy="252000"/>
          </a:xfrm>
          <a:prstGeom prst="rect">
            <a:avLst/>
          </a:prstGeom>
        </p:spPr>
        <p:txBody>
          <a:bodyPr vert="horz" lIns="0" tIns="0" rIns="0" bIns="0" rtlCol="0" anchor="t" anchorCtr="0"/>
          <a:lstStyle>
            <a:lvl1pPr algn="l">
              <a:defRPr sz="600">
                <a:solidFill>
                  <a:schemeClr val="bg2"/>
                </a:solidFill>
                <a:latin typeface="Calibri" panose="020F0502020204030204" pitchFamily="34" charset="0"/>
              </a:defRPr>
            </a:lvl1pPr>
          </a:lstStyle>
          <a:p>
            <a:r>
              <a:rPr lang="en-GB"/>
              <a:t>#RoadAhead</a:t>
            </a:r>
          </a:p>
        </p:txBody>
      </p:sp>
      <p:sp>
        <p:nvSpPr>
          <p:cNvPr id="6" name="Slide Number Placeholder 5"/>
          <p:cNvSpPr>
            <a:spLocks noGrp="1"/>
          </p:cNvSpPr>
          <p:nvPr>
            <p:ph type="sldNum" sz="quarter" idx="4"/>
          </p:nvPr>
        </p:nvSpPr>
        <p:spPr>
          <a:xfrm>
            <a:off x="480000" y="6480000"/>
            <a:ext cx="384000" cy="252000"/>
          </a:xfrm>
          <a:prstGeom prst="rect">
            <a:avLst/>
          </a:prstGeom>
        </p:spPr>
        <p:txBody>
          <a:bodyPr vert="horz" lIns="0" tIns="0" rIns="0" bIns="0" rtlCol="0" anchor="t" anchorCtr="0"/>
          <a:lstStyle>
            <a:lvl1pPr algn="l">
              <a:defRPr sz="600">
                <a:solidFill>
                  <a:schemeClr val="bg2"/>
                </a:solidFill>
                <a:latin typeface="Calibri" panose="020F0502020204030204" pitchFamily="34" charset="0"/>
              </a:defRPr>
            </a:lvl1pPr>
          </a:lstStyle>
          <a:p>
            <a:fld id="{76442A74-4793-40DF-B6F6-533CEE4800B8}" type="slidenum">
              <a:rPr lang="en-GB" smtClean="0"/>
              <a:pPr/>
              <a:t>‹#›</a:t>
            </a:fld>
            <a:endParaRPr lang="en-GB"/>
          </a:p>
        </p:txBody>
      </p:sp>
      <p:sp>
        <p:nvSpPr>
          <p:cNvPr id="7" name="Text Placeholder 2"/>
          <p:cNvSpPr>
            <a:spLocks noGrp="1"/>
          </p:cNvSpPr>
          <p:nvPr>
            <p:ph type="body" idx="1"/>
          </p:nvPr>
        </p:nvSpPr>
        <p:spPr>
          <a:xfrm>
            <a:off x="958850" y="1988840"/>
            <a:ext cx="9696449" cy="424844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2077355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105000"/>
        </a:lnSpc>
        <a:spcBef>
          <a:spcPct val="0"/>
        </a:spcBef>
        <a:buNone/>
        <a:defRPr sz="3200" b="1" kern="1200" cap="all" baseline="0">
          <a:solidFill>
            <a:schemeClr val="bg2"/>
          </a:solidFill>
          <a:latin typeface="Calibri" panose="020F0502020204030204" pitchFamily="34" charset="0"/>
          <a:ea typeface="+mj-ea"/>
          <a:cs typeface="+mj-cs"/>
        </a:defRPr>
      </a:lvl1pPr>
    </p:titleStyle>
    <p:bodyStyle>
      <a:lvl1pPr marL="0" indent="0" algn="l" defTabSz="914400" rtl="0" eaLnBrk="1" latinLnBrk="0" hangingPunct="1">
        <a:lnSpc>
          <a:spcPct val="90000"/>
        </a:lnSpc>
        <a:spcBef>
          <a:spcPts val="0"/>
        </a:spcBef>
        <a:spcAft>
          <a:spcPts val="1200"/>
        </a:spcAft>
        <a:buClr>
          <a:schemeClr val="bg2"/>
        </a:buClr>
        <a:buSzPct val="55000"/>
        <a:buFont typeface="Calibri" panose="020F0502020204030204" pitchFamily="34" charset="0"/>
        <a:buNone/>
        <a:defRPr sz="2800" kern="1200">
          <a:solidFill>
            <a:schemeClr val="bg2"/>
          </a:solidFill>
          <a:latin typeface="Calibri" panose="020F0502020204030204" pitchFamily="34" charset="0"/>
          <a:ea typeface="+mn-ea"/>
          <a:cs typeface="+mn-cs"/>
        </a:defRPr>
      </a:lvl1pPr>
      <a:lvl2pPr marL="0" indent="0" algn="l" defTabSz="914400" rtl="0" eaLnBrk="1" latinLnBrk="0" hangingPunct="1">
        <a:lnSpc>
          <a:spcPct val="90000"/>
        </a:lnSpc>
        <a:spcBef>
          <a:spcPts val="0"/>
        </a:spcBef>
        <a:spcAft>
          <a:spcPts val="600"/>
        </a:spcAft>
        <a:buClr>
          <a:schemeClr val="bg2"/>
        </a:buClr>
        <a:buSzPct val="55000"/>
        <a:buFont typeface="Calibri" panose="020F0502020204030204" pitchFamily="34" charset="0"/>
        <a:buNone/>
        <a:defRPr sz="2800" b="1" kern="1200">
          <a:solidFill>
            <a:schemeClr val="bg2"/>
          </a:solidFill>
          <a:latin typeface="Calibri" panose="020F0502020204030204" pitchFamily="34" charset="0"/>
          <a:ea typeface="+mn-ea"/>
          <a:cs typeface="+mn-cs"/>
        </a:defRPr>
      </a:lvl2pPr>
      <a:lvl3pPr marL="541338" indent="-180975" algn="l" defTabSz="914400" rtl="0" eaLnBrk="1" latinLnBrk="0" hangingPunct="1">
        <a:lnSpc>
          <a:spcPct val="90000"/>
        </a:lnSpc>
        <a:spcBef>
          <a:spcPts val="0"/>
        </a:spcBef>
        <a:spcAft>
          <a:spcPts val="600"/>
        </a:spcAft>
        <a:buClr>
          <a:schemeClr val="bg2"/>
        </a:buClr>
        <a:buSzPct val="55000"/>
        <a:buFont typeface="Calibri" panose="020F0502020204030204" pitchFamily="34" charset="0"/>
        <a:buChar char="•"/>
        <a:defRPr sz="2800" kern="1200">
          <a:solidFill>
            <a:schemeClr val="bg2"/>
          </a:solidFill>
          <a:latin typeface="Calibri" panose="020F0502020204030204" pitchFamily="34" charset="0"/>
          <a:ea typeface="+mn-ea"/>
          <a:cs typeface="+mn-cs"/>
        </a:defRPr>
      </a:lvl3pPr>
      <a:lvl4pPr marL="1071563" indent="-169863" algn="l" defTabSz="914400" rtl="0" eaLnBrk="1" latinLnBrk="0" hangingPunct="1">
        <a:lnSpc>
          <a:spcPct val="90000"/>
        </a:lnSpc>
        <a:spcBef>
          <a:spcPts val="0"/>
        </a:spcBef>
        <a:spcAft>
          <a:spcPts val="600"/>
        </a:spcAft>
        <a:buClr>
          <a:schemeClr val="bg2"/>
        </a:buClr>
        <a:buSzPct val="55000"/>
        <a:buFont typeface="Calibri" panose="020F0502020204030204" pitchFamily="34" charset="0"/>
        <a:buChar char="•"/>
        <a:defRPr sz="2400" kern="1200">
          <a:solidFill>
            <a:schemeClr val="bg2"/>
          </a:solidFill>
          <a:latin typeface="Calibri" panose="020F0502020204030204" pitchFamily="34" charset="0"/>
          <a:ea typeface="+mn-ea"/>
          <a:cs typeface="+mn-cs"/>
        </a:defRPr>
      </a:lvl4pPr>
      <a:lvl5pPr marL="1612900" indent="-180975" algn="l" defTabSz="914400" rtl="0" eaLnBrk="1" latinLnBrk="0" hangingPunct="1">
        <a:lnSpc>
          <a:spcPct val="90000"/>
        </a:lnSpc>
        <a:spcBef>
          <a:spcPts val="0"/>
        </a:spcBef>
        <a:buClr>
          <a:schemeClr val="bg2"/>
        </a:buClr>
        <a:buSzPct val="55000"/>
        <a:buFont typeface="Calibri" panose="020F0502020204030204" pitchFamily="34" charset="0"/>
        <a:buChar char="•"/>
        <a:defRPr sz="2100" kern="1200">
          <a:solidFill>
            <a:schemeClr val="bg2"/>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31.pn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31.pn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26.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18" Type="http://schemas.openxmlformats.org/officeDocument/2006/relationships/image" Target="../media/image2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image" Target="../media/image25.png"/><Relationship Id="rId2" Type="http://schemas.openxmlformats.org/officeDocument/2006/relationships/notesSlide" Target="../notesSlides/notesSlide2.xml"/><Relationship Id="rId16" Type="http://schemas.openxmlformats.org/officeDocument/2006/relationships/image" Target="../media/image24.svg"/><Relationship Id="rId20" Type="http://schemas.openxmlformats.org/officeDocument/2006/relationships/image" Target="../media/image28.svg"/><Relationship Id="rId1" Type="http://schemas.openxmlformats.org/officeDocument/2006/relationships/slideLayout" Target="../slideLayouts/slideLayout11.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19" Type="http://schemas.openxmlformats.org/officeDocument/2006/relationships/image" Target="../media/image27.pn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46.xml"/><Relationship Id="rId5" Type="http://schemas.openxmlformats.org/officeDocument/2006/relationships/image" Target="../media/image31.pn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45.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46.xml"/><Relationship Id="rId5" Type="http://schemas.openxmlformats.org/officeDocument/2006/relationships/image" Target="../media/image31.pn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31.png"/><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31.png"/><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image" Target="../media/image31.pn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31.png"/><Relationship Id="rId4" Type="http://schemas.openxmlformats.org/officeDocument/2006/relationships/image" Target="../media/image30.jpeg"/></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11.xml"/><Relationship Id="rId5" Type="http://schemas.openxmlformats.org/officeDocument/2006/relationships/image" Target="../media/image31.png"/><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11.xml"/><Relationship Id="rId5" Type="http://schemas.openxmlformats.org/officeDocument/2006/relationships/image" Target="../media/image31.png"/><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1.xml"/><Relationship Id="rId5" Type="http://schemas.openxmlformats.org/officeDocument/2006/relationships/image" Target="../media/image31.png"/><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11.xml"/><Relationship Id="rId5" Type="http://schemas.openxmlformats.org/officeDocument/2006/relationships/image" Target="../media/image31.png"/><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hyperlink" Target="https://www.visionforvolunteering.org.uk/take-action" TargetMode="External"/><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image" Target="../media/image31.png"/><Relationship Id="rId5" Type="http://schemas.openxmlformats.org/officeDocument/2006/relationships/image" Target="../media/image29.jpeg"/><Relationship Id="rId4" Type="http://schemas.openxmlformats.org/officeDocument/2006/relationships/image" Target="../media/image30.jpeg"/></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11.xml"/><Relationship Id="rId5" Type="http://schemas.openxmlformats.org/officeDocument/2006/relationships/image" Target="../media/image31.png"/><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11.xml"/><Relationship Id="rId5" Type="http://schemas.openxmlformats.org/officeDocument/2006/relationships/image" Target="../media/image31.png"/><Relationship Id="rId4" Type="http://schemas.openxmlformats.org/officeDocument/2006/relationships/image" Target="../media/image30.jpeg"/></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11.xml"/><Relationship Id="rId5" Type="http://schemas.openxmlformats.org/officeDocument/2006/relationships/image" Target="../media/image31.png"/><Relationship Id="rId4" Type="http://schemas.openxmlformats.org/officeDocument/2006/relationships/image" Target="../media/image30.jpeg"/></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8.xml"/><Relationship Id="rId1" Type="http://schemas.openxmlformats.org/officeDocument/2006/relationships/slideLayout" Target="../slideLayouts/slideLayout11.xml"/><Relationship Id="rId5" Type="http://schemas.openxmlformats.org/officeDocument/2006/relationships/image" Target="../media/image31.png"/><Relationship Id="rId4" Type="http://schemas.openxmlformats.org/officeDocument/2006/relationships/image" Target="../media/image30.jpeg"/></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11.xml"/><Relationship Id="rId5" Type="http://schemas.openxmlformats.org/officeDocument/2006/relationships/image" Target="../media/image31.png"/><Relationship Id="rId4" Type="http://schemas.openxmlformats.org/officeDocument/2006/relationships/image" Target="../media/image30.jpeg"/></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0.xml"/><Relationship Id="rId1" Type="http://schemas.openxmlformats.org/officeDocument/2006/relationships/slideLayout" Target="../slideLayouts/slideLayout11.xml"/><Relationship Id="rId5" Type="http://schemas.openxmlformats.org/officeDocument/2006/relationships/image" Target="../media/image31.png"/><Relationship Id="rId4" Type="http://schemas.openxmlformats.org/officeDocument/2006/relationships/image" Target="../media/image30.jpeg"/></Relationships>
</file>

<file path=ppt/slides/_rels/slide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31.png"/><Relationship Id="rId4" Type="http://schemas.openxmlformats.org/officeDocument/2006/relationships/image" Target="../media/image30.jpeg"/></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31.png"/><Relationship Id="rId4" Type="http://schemas.openxmlformats.org/officeDocument/2006/relationships/image" Target="../media/image30.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33.jpg"/><Relationship Id="rId5" Type="http://schemas.openxmlformats.org/officeDocument/2006/relationships/image" Target="../media/image31.pn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960004" y="709631"/>
            <a:ext cx="6504153" cy="919188"/>
          </a:xfrm>
        </p:spPr>
        <p:txBody>
          <a:bodyPr/>
          <a:lstStyle/>
          <a:p>
            <a:r>
              <a:rPr lang="en-GB">
                <a:latin typeface="Verlag Black"/>
              </a:rPr>
              <a:t>National volunteering forum </a:t>
            </a:r>
            <a:br>
              <a:rPr lang="en-GB"/>
            </a:br>
            <a:r>
              <a:rPr lang="en-GB" b="0"/>
              <a:t>vision for volunteering: </a:t>
            </a:r>
            <a:br>
              <a:rPr lang="en-GB" b="0"/>
            </a:br>
            <a:r>
              <a:rPr lang="en-GB" b="0"/>
              <a:t>online launch </a:t>
            </a:r>
            <a:br>
              <a:rPr lang="en-GB" b="0"/>
            </a:br>
            <a:br>
              <a:rPr lang="en-GB" b="0">
                <a:latin typeface="+mn-lt"/>
              </a:rPr>
            </a:br>
            <a:br>
              <a:rPr lang="en-GB" b="0">
                <a:latin typeface="+mn-lt"/>
              </a:rPr>
            </a:br>
            <a:r>
              <a:rPr lang="en-GB" b="0">
                <a:latin typeface="+mn-lt"/>
              </a:rPr>
              <a:t>10 may 2022</a:t>
            </a:r>
            <a:br>
              <a:rPr lang="en-GB" b="0">
                <a:latin typeface="+mn-lt"/>
              </a:rPr>
            </a:br>
            <a:endParaRPr lang="en-GB" b="0">
              <a:latin typeface="+mn-lt"/>
            </a:endParaRPr>
          </a:p>
        </p:txBody>
      </p:sp>
      <p:sp>
        <p:nvSpPr>
          <p:cNvPr id="5" name="Rectangle 4">
            <a:extLst>
              <a:ext uri="{FF2B5EF4-FFF2-40B4-BE49-F238E27FC236}">
                <a16:creationId xmlns:a16="http://schemas.microsoft.com/office/drawing/2014/main" id="{0CABDA28-3527-496F-816A-CC093DA4ADA4}"/>
              </a:ext>
            </a:extLst>
          </p:cNvPr>
          <p:cNvSpPr/>
          <p:nvPr/>
        </p:nvSpPr>
        <p:spPr>
          <a:xfrm>
            <a:off x="960000" y="4560260"/>
            <a:ext cx="6096000" cy="1588127"/>
          </a:xfrm>
          <a:prstGeom prst="rect">
            <a:avLst/>
          </a:prstGeom>
        </p:spPr>
        <p:txBody>
          <a:bodyPr>
            <a:spAutoFit/>
          </a:bodyPr>
          <a:lstStyle/>
          <a:p>
            <a:pPr lvl="0">
              <a:lnSpc>
                <a:spcPct val="90000"/>
              </a:lnSpc>
              <a:defRPr/>
            </a:pPr>
            <a:r>
              <a:rPr lang="en-GB" sz="3600" dirty="0">
                <a:solidFill>
                  <a:schemeClr val="bg1"/>
                </a:solidFill>
                <a:latin typeface="Calibri" panose="020F0502020204030204" pitchFamily="34" charset="0"/>
              </a:rPr>
              <a:t>@NCVO</a:t>
            </a:r>
          </a:p>
          <a:p>
            <a:pPr lvl="0">
              <a:lnSpc>
                <a:spcPct val="90000"/>
              </a:lnSpc>
              <a:defRPr/>
            </a:pPr>
            <a:r>
              <a:rPr lang="en-GB" sz="3600" dirty="0">
                <a:solidFill>
                  <a:schemeClr val="bg1"/>
                </a:solidFill>
                <a:latin typeface="Calibri" panose="020F0502020204030204" pitchFamily="34" charset="0"/>
              </a:rPr>
              <a:t>#VolForum</a:t>
            </a:r>
          </a:p>
          <a:p>
            <a:pPr lvl="0">
              <a:lnSpc>
                <a:spcPct val="90000"/>
              </a:lnSpc>
              <a:defRPr/>
            </a:pPr>
            <a:r>
              <a:rPr lang="en-GB" sz="3600" dirty="0">
                <a:solidFill>
                  <a:schemeClr val="bg1"/>
                </a:solidFill>
                <a:latin typeface="Calibri" panose="020F0502020204030204" pitchFamily="34" charset="0"/>
              </a:rPr>
              <a:t>#VisionForVolunteering</a:t>
            </a:r>
          </a:p>
        </p:txBody>
      </p:sp>
    </p:spTree>
    <p:extLst>
      <p:ext uri="{BB962C8B-B14F-4D97-AF65-F5344CB8AC3E}">
        <p14:creationId xmlns:p14="http://schemas.microsoft.com/office/powerpoint/2010/main" val="414553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FE6E8-BA7E-4C07-A086-1446EAD7BD20}"/>
              </a:ext>
            </a:extLst>
          </p:cNvPr>
          <p:cNvSpPr>
            <a:spLocks noGrp="1"/>
          </p:cNvSpPr>
          <p:nvPr>
            <p:ph type="title"/>
          </p:nvPr>
        </p:nvSpPr>
        <p:spPr/>
        <p:txBody>
          <a:bodyPr/>
          <a:lstStyle/>
          <a:p>
            <a:r>
              <a:rPr lang="en-GB"/>
              <a:t>Vision for Volunteering</a:t>
            </a:r>
          </a:p>
        </p:txBody>
      </p:sp>
      <p:sp>
        <p:nvSpPr>
          <p:cNvPr id="3" name="Content Placeholder 2">
            <a:extLst>
              <a:ext uri="{FF2B5EF4-FFF2-40B4-BE49-F238E27FC236}">
                <a16:creationId xmlns:a16="http://schemas.microsoft.com/office/drawing/2014/main" id="{082F8DD0-7B3E-4CEB-8973-F23126A03174}"/>
              </a:ext>
            </a:extLst>
          </p:cNvPr>
          <p:cNvSpPr>
            <a:spLocks noGrp="1"/>
          </p:cNvSpPr>
          <p:nvPr>
            <p:ph idx="1"/>
          </p:nvPr>
        </p:nvSpPr>
        <p:spPr/>
        <p:txBody>
          <a:bodyPr/>
          <a:lstStyle/>
          <a:p>
            <a:pPr marL="457200" indent="-457200">
              <a:buFont typeface="Arial" panose="020B0604020202020204" pitchFamily="34" charset="0"/>
              <a:buChar char="•"/>
            </a:pPr>
            <a:r>
              <a:rPr lang="en-GB"/>
              <a:t>We want to </a:t>
            </a:r>
            <a:r>
              <a:rPr lang="en-GB" b="1"/>
              <a:t>see</a:t>
            </a:r>
            <a:r>
              <a:rPr lang="en-GB"/>
              <a:t> </a:t>
            </a:r>
            <a:r>
              <a:rPr lang="en-GB" b="1"/>
              <a:t>power shift and change</a:t>
            </a:r>
            <a:r>
              <a:rPr lang="en-GB"/>
              <a:t> over the next ten years, drawing on and building power in communities, groups and for volunteers. </a:t>
            </a:r>
          </a:p>
          <a:p>
            <a:pPr marL="457200" indent="-457200">
              <a:buFont typeface="Arial" panose="020B0604020202020204" pitchFamily="34" charset="0"/>
              <a:buChar char="•"/>
            </a:pPr>
            <a:r>
              <a:rPr lang="en-GB"/>
              <a:t>We want volunteering to be </a:t>
            </a:r>
            <a:r>
              <a:rPr lang="en-GB" b="1"/>
              <a:t>accessible and welcoming </a:t>
            </a:r>
            <a:r>
              <a:rPr lang="en-GB"/>
              <a:t>for everyone. </a:t>
            </a:r>
          </a:p>
          <a:p>
            <a:pPr marL="457200" indent="-457200">
              <a:buFont typeface="Arial" panose="020B0604020202020204" pitchFamily="34" charset="0"/>
              <a:buChar char="•"/>
            </a:pPr>
            <a:r>
              <a:rPr lang="en-GB"/>
              <a:t>We want </a:t>
            </a:r>
            <a:r>
              <a:rPr lang="en-GB" b="1"/>
              <a:t>collaboration</a:t>
            </a:r>
            <a:r>
              <a:rPr lang="en-GB"/>
              <a:t> to be at the heart of volunteering. We will work together to build a better future. </a:t>
            </a:r>
          </a:p>
          <a:p>
            <a:pPr marL="457200" indent="-457200">
              <a:buFont typeface="Arial" panose="020B0604020202020204" pitchFamily="34" charset="0"/>
              <a:buChar char="•"/>
            </a:pPr>
            <a:r>
              <a:rPr lang="en-GB"/>
              <a:t>We want </a:t>
            </a:r>
            <a:r>
              <a:rPr lang="en-GB" b="1"/>
              <a:t>experimentation</a:t>
            </a:r>
            <a:r>
              <a:rPr lang="en-GB"/>
              <a:t> to be a natural part of volunteering. </a:t>
            </a:r>
          </a:p>
          <a:p>
            <a:pPr marL="457200" indent="-457200">
              <a:buFont typeface="Arial" panose="020B0604020202020204" pitchFamily="34" charset="0"/>
              <a:buChar char="•"/>
            </a:pPr>
            <a:endParaRPr lang="en-GB"/>
          </a:p>
          <a:p>
            <a:pPr marL="457200" indent="-457200">
              <a:buFont typeface="Arial" panose="020B0604020202020204" pitchFamily="34" charset="0"/>
              <a:buChar char="•"/>
            </a:pPr>
            <a:endParaRPr lang="en-GB"/>
          </a:p>
          <a:p>
            <a:pPr marL="457200" indent="-457200">
              <a:buFont typeface="Arial" panose="020B0604020202020204" pitchFamily="34" charset="0"/>
              <a:buChar char="•"/>
            </a:pPr>
            <a:endParaRPr lang="en-GB"/>
          </a:p>
        </p:txBody>
      </p:sp>
      <p:sp>
        <p:nvSpPr>
          <p:cNvPr id="4" name="Text Placeholder 3">
            <a:extLst>
              <a:ext uri="{FF2B5EF4-FFF2-40B4-BE49-F238E27FC236}">
                <a16:creationId xmlns:a16="http://schemas.microsoft.com/office/drawing/2014/main" id="{DBC7D89C-FD25-4845-A8AA-060A87734E95}"/>
              </a:ext>
            </a:extLst>
          </p:cNvPr>
          <p:cNvSpPr>
            <a:spLocks noGrp="1"/>
          </p:cNvSpPr>
          <p:nvPr>
            <p:ph type="body" sz="quarter" idx="14"/>
          </p:nvPr>
        </p:nvSpPr>
        <p:spPr/>
        <p:txBody>
          <a:bodyPr/>
          <a:lstStyle/>
          <a:p>
            <a:r>
              <a:rPr lang="en-GB"/>
              <a:t>What are we Trying to achieve?</a:t>
            </a:r>
          </a:p>
        </p:txBody>
      </p:sp>
      <p:pic>
        <p:nvPicPr>
          <p:cNvPr id="5" name="Picture 2">
            <a:extLst>
              <a:ext uri="{FF2B5EF4-FFF2-40B4-BE49-F238E27FC236}">
                <a16:creationId xmlns:a16="http://schemas.microsoft.com/office/drawing/2014/main" id="{CAAA4922-2F92-A81C-2EDF-911DFE1BA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689" y="5688689"/>
            <a:ext cx="8181975" cy="1066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9EAF240A-75FF-0CBF-0B98-D8D0282164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689" y="5874425"/>
            <a:ext cx="1590676" cy="6953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3ED86A9-8D75-5088-C024-00F112AD4D8F}"/>
              </a:ext>
            </a:extLst>
          </p:cNvPr>
          <p:cNvPicPr>
            <a:picLocks noChangeAspect="1"/>
          </p:cNvPicPr>
          <p:nvPr/>
        </p:nvPicPr>
        <p:blipFill>
          <a:blip r:embed="rId5"/>
          <a:stretch>
            <a:fillRect/>
          </a:stretch>
        </p:blipFill>
        <p:spPr>
          <a:xfrm>
            <a:off x="10598424" y="349452"/>
            <a:ext cx="1019175" cy="1019175"/>
          </a:xfrm>
          <a:prstGeom prst="rect">
            <a:avLst/>
          </a:prstGeom>
        </p:spPr>
      </p:pic>
    </p:spTree>
    <p:extLst>
      <p:ext uri="{BB962C8B-B14F-4D97-AF65-F5344CB8AC3E}">
        <p14:creationId xmlns:p14="http://schemas.microsoft.com/office/powerpoint/2010/main" val="115127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FE6E8-BA7E-4C07-A086-1446EAD7BD20}"/>
              </a:ext>
            </a:extLst>
          </p:cNvPr>
          <p:cNvSpPr>
            <a:spLocks noGrp="1"/>
          </p:cNvSpPr>
          <p:nvPr>
            <p:ph type="title"/>
          </p:nvPr>
        </p:nvSpPr>
        <p:spPr/>
        <p:txBody>
          <a:bodyPr/>
          <a:lstStyle/>
          <a:p>
            <a:r>
              <a:rPr lang="en-GB"/>
              <a:t>Vision for Volunteering</a:t>
            </a:r>
          </a:p>
        </p:txBody>
      </p:sp>
      <p:sp>
        <p:nvSpPr>
          <p:cNvPr id="3" name="Content Placeholder 2">
            <a:extLst>
              <a:ext uri="{FF2B5EF4-FFF2-40B4-BE49-F238E27FC236}">
                <a16:creationId xmlns:a16="http://schemas.microsoft.com/office/drawing/2014/main" id="{082F8DD0-7B3E-4CEB-8973-F23126A03174}"/>
              </a:ext>
            </a:extLst>
          </p:cNvPr>
          <p:cNvSpPr>
            <a:spLocks noGrp="1"/>
          </p:cNvSpPr>
          <p:nvPr>
            <p:ph idx="1"/>
          </p:nvPr>
        </p:nvSpPr>
        <p:spPr/>
        <p:txBody>
          <a:bodyPr/>
          <a:lstStyle/>
          <a:p>
            <a:pPr marL="457200" indent="-457200">
              <a:buFont typeface="Arial" panose="020B0604020202020204" pitchFamily="34" charset="0"/>
              <a:buChar char="•"/>
            </a:pPr>
            <a:r>
              <a:rPr lang="en-GB"/>
              <a:t>This is </a:t>
            </a:r>
            <a:r>
              <a:rPr lang="en-GB" b="1"/>
              <a:t>just the start</a:t>
            </a:r>
            <a:r>
              <a:rPr lang="en-GB"/>
              <a:t> of our work to build a better future for volunteering. </a:t>
            </a:r>
          </a:p>
          <a:p>
            <a:pPr marL="457200" indent="-457200">
              <a:buFont typeface="Arial" panose="020B0604020202020204" pitchFamily="34" charset="0"/>
              <a:buChar char="•"/>
            </a:pPr>
            <a:r>
              <a:rPr lang="en-GB"/>
              <a:t>We want groups and organisations across the country to come together, to </a:t>
            </a:r>
            <a:r>
              <a:rPr lang="en-GB" b="1"/>
              <a:t>take a lead on creating change</a:t>
            </a:r>
            <a:r>
              <a:rPr lang="en-GB"/>
              <a:t>. </a:t>
            </a:r>
          </a:p>
          <a:p>
            <a:pPr marL="457200" indent="-457200">
              <a:buFont typeface="Arial" panose="020B0604020202020204" pitchFamily="34" charset="0"/>
              <a:buChar char="•"/>
            </a:pPr>
            <a:r>
              <a:rPr lang="en-GB"/>
              <a:t>We will work together to define the next phase of the Vision, setting out how we can </a:t>
            </a:r>
            <a:r>
              <a:rPr lang="en-GB" b="1"/>
              <a:t>make this future a reality</a:t>
            </a:r>
            <a:r>
              <a:rPr lang="en-GB"/>
              <a:t> over the next ten years. </a:t>
            </a:r>
          </a:p>
          <a:p>
            <a:pPr marL="457200" indent="-457200">
              <a:buFont typeface="Arial" panose="020B0604020202020204" pitchFamily="34" charset="0"/>
              <a:buChar char="•"/>
            </a:pPr>
            <a:endParaRPr lang="en-GB"/>
          </a:p>
          <a:p>
            <a:pPr marL="457200" indent="-457200">
              <a:buFont typeface="Arial" panose="020B0604020202020204" pitchFamily="34" charset="0"/>
              <a:buChar char="•"/>
            </a:pPr>
            <a:endParaRPr lang="en-GB"/>
          </a:p>
          <a:p>
            <a:pPr marL="457200" indent="-457200">
              <a:buFont typeface="Arial" panose="020B0604020202020204" pitchFamily="34" charset="0"/>
              <a:buChar char="•"/>
            </a:pPr>
            <a:endParaRPr lang="en-GB"/>
          </a:p>
        </p:txBody>
      </p:sp>
      <p:sp>
        <p:nvSpPr>
          <p:cNvPr id="4" name="Text Placeholder 3">
            <a:extLst>
              <a:ext uri="{FF2B5EF4-FFF2-40B4-BE49-F238E27FC236}">
                <a16:creationId xmlns:a16="http://schemas.microsoft.com/office/drawing/2014/main" id="{DBC7D89C-FD25-4845-A8AA-060A87734E95}"/>
              </a:ext>
            </a:extLst>
          </p:cNvPr>
          <p:cNvSpPr>
            <a:spLocks noGrp="1"/>
          </p:cNvSpPr>
          <p:nvPr>
            <p:ph type="body" sz="quarter" idx="14"/>
          </p:nvPr>
        </p:nvSpPr>
        <p:spPr/>
        <p:txBody>
          <a:bodyPr/>
          <a:lstStyle/>
          <a:p>
            <a:r>
              <a:rPr lang="en-GB"/>
              <a:t>What next?</a:t>
            </a:r>
          </a:p>
        </p:txBody>
      </p:sp>
      <p:pic>
        <p:nvPicPr>
          <p:cNvPr id="5" name="Picture 2">
            <a:extLst>
              <a:ext uri="{FF2B5EF4-FFF2-40B4-BE49-F238E27FC236}">
                <a16:creationId xmlns:a16="http://schemas.microsoft.com/office/drawing/2014/main" id="{CAAA4922-2F92-A81C-2EDF-911DFE1BA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689" y="5688689"/>
            <a:ext cx="8181975" cy="1066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9EAF240A-75FF-0CBF-0B98-D8D0282164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689" y="5874425"/>
            <a:ext cx="1590676" cy="6953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9E220ED-6B9F-9693-75B8-A8882E21DA01}"/>
              </a:ext>
            </a:extLst>
          </p:cNvPr>
          <p:cNvPicPr>
            <a:picLocks noChangeAspect="1"/>
          </p:cNvPicPr>
          <p:nvPr/>
        </p:nvPicPr>
        <p:blipFill>
          <a:blip r:embed="rId5"/>
          <a:stretch>
            <a:fillRect/>
          </a:stretch>
        </p:blipFill>
        <p:spPr>
          <a:xfrm>
            <a:off x="10598424" y="349452"/>
            <a:ext cx="1019175" cy="1019175"/>
          </a:xfrm>
          <a:prstGeom prst="rect">
            <a:avLst/>
          </a:prstGeom>
        </p:spPr>
      </p:pic>
    </p:spTree>
    <p:extLst>
      <p:ext uri="{BB962C8B-B14F-4D97-AF65-F5344CB8AC3E}">
        <p14:creationId xmlns:p14="http://schemas.microsoft.com/office/powerpoint/2010/main" val="119686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572D1-6E71-FB79-7D1B-74C1F5172B0B}"/>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4558908E-AA6F-9D4D-2994-D7A23B2C81D6}"/>
              </a:ext>
            </a:extLst>
          </p:cNvPr>
          <p:cNvSpPr>
            <a:spLocks noGrp="1"/>
          </p:cNvSpPr>
          <p:nvPr>
            <p:ph type="body" idx="1"/>
          </p:nvPr>
        </p:nvSpPr>
        <p:spPr/>
        <p:txBody>
          <a:bodyPr/>
          <a:lstStyle/>
          <a:p>
            <a:endParaRPr lang="en-GB"/>
          </a:p>
        </p:txBody>
      </p:sp>
      <p:pic>
        <p:nvPicPr>
          <p:cNvPr id="2050" name="Picture 2" descr="A picture containing text, person, umbrella, sign&#10;&#10;Description automatically generated">
            <a:extLst>
              <a:ext uri="{FF2B5EF4-FFF2-40B4-BE49-F238E27FC236}">
                <a16:creationId xmlns:a16="http://schemas.microsoft.com/office/drawing/2014/main" id="{0A891E7D-14DD-DF0A-B774-AB84318D5D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821"/>
            <a:ext cx="12106275" cy="6907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42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B27D7-F75C-1093-1E33-8A9B94F8D6AA}"/>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E1B29B58-8CCD-9812-1357-A67C4C66AE9D}"/>
              </a:ext>
            </a:extLst>
          </p:cNvPr>
          <p:cNvSpPr>
            <a:spLocks noGrp="1"/>
          </p:cNvSpPr>
          <p:nvPr>
            <p:ph type="body" idx="1"/>
          </p:nvPr>
        </p:nvSpPr>
        <p:spPr/>
        <p:txBody>
          <a:bodyPr/>
          <a:lstStyle/>
          <a:p>
            <a:endParaRPr lang="en-GB"/>
          </a:p>
        </p:txBody>
      </p:sp>
      <p:pic>
        <p:nvPicPr>
          <p:cNvPr id="3074" name="Picture 2" descr="Pie chart&#10;&#10;Description automatically generated with low confidence">
            <a:extLst>
              <a:ext uri="{FF2B5EF4-FFF2-40B4-BE49-F238E27FC236}">
                <a16:creationId xmlns:a16="http://schemas.microsoft.com/office/drawing/2014/main" id="{AF6D0957-3D05-B1C3-EA85-BBE64005DF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359"/>
            <a:ext cx="12291237" cy="701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8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5E1E03-38B6-41A5-8508-24E067D98222}"/>
              </a:ext>
            </a:extLst>
          </p:cNvPr>
          <p:cNvSpPr>
            <a:spLocks noGrp="1"/>
          </p:cNvSpPr>
          <p:nvPr>
            <p:ph type="title"/>
          </p:nvPr>
        </p:nvSpPr>
        <p:spPr/>
        <p:txBody>
          <a:bodyPr/>
          <a:lstStyle/>
          <a:p>
            <a:r>
              <a:rPr lang="en-GB"/>
              <a:t>Vision for volunteering</a:t>
            </a:r>
          </a:p>
        </p:txBody>
      </p:sp>
      <p:sp>
        <p:nvSpPr>
          <p:cNvPr id="6" name="Text Placeholder 5">
            <a:extLst>
              <a:ext uri="{FF2B5EF4-FFF2-40B4-BE49-F238E27FC236}">
                <a16:creationId xmlns:a16="http://schemas.microsoft.com/office/drawing/2014/main" id="{FEA7169E-D78D-43B1-A71E-0AA38CB0C18A}"/>
              </a:ext>
            </a:extLst>
          </p:cNvPr>
          <p:cNvSpPr>
            <a:spLocks noGrp="1"/>
          </p:cNvSpPr>
          <p:nvPr>
            <p:ph type="body" idx="1"/>
          </p:nvPr>
        </p:nvSpPr>
        <p:spPr/>
        <p:txBody>
          <a:bodyPr/>
          <a:lstStyle/>
          <a:p>
            <a:r>
              <a:rPr lang="en-GB"/>
              <a:t>Reflections from the sector</a:t>
            </a:r>
          </a:p>
        </p:txBody>
      </p:sp>
    </p:spTree>
    <p:extLst>
      <p:ext uri="{BB962C8B-B14F-4D97-AF65-F5344CB8AC3E}">
        <p14:creationId xmlns:p14="http://schemas.microsoft.com/office/powerpoint/2010/main" val="349802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5E1E03-38B6-41A5-8508-24E067D98222}"/>
              </a:ext>
            </a:extLst>
          </p:cNvPr>
          <p:cNvSpPr>
            <a:spLocks noGrp="1"/>
          </p:cNvSpPr>
          <p:nvPr>
            <p:ph type="title"/>
          </p:nvPr>
        </p:nvSpPr>
        <p:spPr/>
        <p:txBody>
          <a:bodyPr/>
          <a:lstStyle/>
          <a:p>
            <a:r>
              <a:rPr lang="en-GB"/>
              <a:t>Active communities network </a:t>
            </a:r>
          </a:p>
        </p:txBody>
      </p:sp>
      <p:sp>
        <p:nvSpPr>
          <p:cNvPr id="6" name="Text Placeholder 5">
            <a:extLst>
              <a:ext uri="{FF2B5EF4-FFF2-40B4-BE49-F238E27FC236}">
                <a16:creationId xmlns:a16="http://schemas.microsoft.com/office/drawing/2014/main" id="{FEA7169E-D78D-43B1-A71E-0AA38CB0C18A}"/>
              </a:ext>
            </a:extLst>
          </p:cNvPr>
          <p:cNvSpPr>
            <a:spLocks noGrp="1"/>
          </p:cNvSpPr>
          <p:nvPr>
            <p:ph type="body" idx="1"/>
          </p:nvPr>
        </p:nvSpPr>
        <p:spPr/>
        <p:txBody>
          <a:bodyPr/>
          <a:lstStyle/>
          <a:p>
            <a:r>
              <a:rPr lang="en-GB"/>
              <a:t>Rubel Ahmed</a:t>
            </a:r>
          </a:p>
          <a:p>
            <a:r>
              <a:rPr lang="en-GB"/>
              <a:t>Development manager  </a:t>
            </a:r>
          </a:p>
        </p:txBody>
      </p:sp>
    </p:spTree>
    <p:extLst>
      <p:ext uri="{BB962C8B-B14F-4D97-AF65-F5344CB8AC3E}">
        <p14:creationId xmlns:p14="http://schemas.microsoft.com/office/powerpoint/2010/main" val="390462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EB181E26-89C4-4A14-92DE-0F4C4B0E9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3" name="Picture 3" descr="E:\Pictures\urbanstars 2012 April\_MG_208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519" r="2" b="27609"/>
          <a:stretch/>
        </p:blipFill>
        <p:spPr bwMode="auto">
          <a:xfrm>
            <a:off x="6587330" y="1690689"/>
            <a:ext cx="5604670"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18788" r="-2" b="23937"/>
          <a:stretch/>
        </p:blipFill>
        <p:spPr>
          <a:xfrm>
            <a:off x="4791075" y="4357117"/>
            <a:ext cx="7400925"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p:spPr>
      </p:pic>
      <p:sp>
        <p:nvSpPr>
          <p:cNvPr id="74" name="Freeform 37">
            <a:extLst>
              <a:ext uri="{FF2B5EF4-FFF2-40B4-BE49-F238E27FC236}">
                <a16:creationId xmlns:a16="http://schemas.microsoft.com/office/drawing/2014/main" id="{13958066-7CBD-4B89-8F46-614C4F28B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a:ln>
                  <a:noFill/>
                </a:ln>
                <a:solidFill>
                  <a:prstClr val="black"/>
                </a:solidFill>
                <a:effectLst/>
                <a:uLnTx/>
                <a:uFillTx/>
                <a:latin typeface="Calibri Light" panose="020F0302020204030204"/>
                <a:ea typeface="+mn-ea"/>
                <a:cs typeface="+mn-cs"/>
              </a:rPr>
              <a:t>What does the work look like?</a:t>
            </a:r>
          </a:p>
        </p:txBody>
      </p:sp>
      <p:sp>
        <p:nvSpPr>
          <p:cNvPr id="3" name="Content Placeholder 2"/>
          <p:cNvSpPr>
            <a:spLocks noGrp="1"/>
          </p:cNvSpPr>
          <p:nvPr>
            <p:ph idx="1"/>
          </p:nvPr>
        </p:nvSpPr>
        <p:spPr>
          <a:xfrm>
            <a:off x="838200" y="2015406"/>
            <a:ext cx="5097779" cy="4065986"/>
          </a:xfrm>
        </p:spPr>
        <p:txBody>
          <a:bodyPr vert="horz" lIns="91440" tIns="45720" rIns="91440" bIns="45720" rtlCol="0" anchor="t">
            <a:normAutofit fontScale="92500"/>
          </a:bodyPr>
          <a:lstStyle/>
          <a:p>
            <a:r>
              <a:rPr lang="en-US" sz="3200"/>
              <a:t>Outreach and Detached work </a:t>
            </a:r>
          </a:p>
          <a:p>
            <a:r>
              <a:rPr lang="en-US" sz="3200"/>
              <a:t>Community Sports</a:t>
            </a:r>
          </a:p>
          <a:p>
            <a:r>
              <a:rPr lang="en-US" sz="3200"/>
              <a:t>Personal /Social Development </a:t>
            </a:r>
          </a:p>
          <a:p>
            <a:r>
              <a:rPr lang="en-US" sz="3200"/>
              <a:t>Accredited training </a:t>
            </a:r>
          </a:p>
          <a:p>
            <a:r>
              <a:rPr lang="en-US" sz="3200"/>
              <a:t>Employability through volunteering, citizenship &amp; social action</a:t>
            </a:r>
          </a:p>
        </p:txBody>
      </p:sp>
    </p:spTree>
    <p:extLst>
      <p:ext uri="{BB962C8B-B14F-4D97-AF65-F5344CB8AC3E}">
        <p14:creationId xmlns:p14="http://schemas.microsoft.com/office/powerpoint/2010/main" val="6174259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Content Placeholder 9">
            <a:extLst>
              <a:ext uri="{FF2B5EF4-FFF2-40B4-BE49-F238E27FC236}">
                <a16:creationId xmlns:a16="http://schemas.microsoft.com/office/drawing/2014/main" id="{D92AE4F9-EC90-AE44-AC27-C78A7C7311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93" y="263472"/>
            <a:ext cx="7849914" cy="6338806"/>
          </a:xfrm>
          <a:prstGeom prst="rect">
            <a:avLst/>
          </a:prstGeom>
        </p:spPr>
      </p:pic>
      <p:sp>
        <p:nvSpPr>
          <p:cNvPr id="2" name="TextBox 1"/>
          <p:cNvSpPr txBox="1"/>
          <p:nvPr/>
        </p:nvSpPr>
        <p:spPr>
          <a:xfrm>
            <a:off x="8974449" y="2422385"/>
            <a:ext cx="2799907" cy="230632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Light" panose="020F0302020204030204"/>
                <a:ea typeface="+mn-ea"/>
                <a:cs typeface="+mn-cs"/>
              </a:rPr>
              <a:t>ACN Participant journey</a:t>
            </a:r>
          </a:p>
        </p:txBody>
      </p:sp>
    </p:spTree>
    <p:extLst>
      <p:ext uri="{BB962C8B-B14F-4D97-AF65-F5344CB8AC3E}">
        <p14:creationId xmlns:p14="http://schemas.microsoft.com/office/powerpoint/2010/main" val="2940948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3" descr="E:\Pictures\urbanstars 2012 April\_MG_2244.JPG">
            <a:extLst>
              <a:ext uri="{FF2B5EF4-FFF2-40B4-BE49-F238E27FC236}">
                <a16:creationId xmlns:a16="http://schemas.microsoft.com/office/drawing/2014/main" id="{A41029EC-BB10-DF46-9F77-E8FC58EAC610}"/>
              </a:ext>
            </a:extLst>
          </p:cNvPr>
          <p:cNvPicPr>
            <a:picLocks noChangeAspect="1" noChangeArrowheads="1"/>
          </p:cNvPicPr>
          <p:nvPr/>
        </p:nvPicPr>
        <p:blipFill rotWithShape="1">
          <a:blip r:embed="rId3" cstate="print">
            <a:alphaModFix/>
            <a:extLst>
              <a:ext uri="{28A0092B-C50C-407E-A947-70E740481C1C}">
                <a14:useLocalDpi xmlns:a14="http://schemas.microsoft.com/office/drawing/2010/main" val="0"/>
              </a:ext>
            </a:extLst>
          </a:blip>
          <a:srcRect l="1722" r="36042" b="-1"/>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5" name="TextBox 4"/>
          <p:cNvSpPr txBox="1"/>
          <p:nvPr/>
        </p:nvSpPr>
        <p:spPr>
          <a:xfrm>
            <a:off x="339929" y="1111678"/>
            <a:ext cx="5608404" cy="131166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alibri Light" panose="020F0302020204030204"/>
                <a:ea typeface="+mn-ea"/>
                <a:cs typeface="+mn-cs"/>
              </a:rPr>
              <a:t>Volunteer </a:t>
            </a:r>
            <a:r>
              <a:rPr kumimoji="0" lang="en-US" sz="3200" b="1" i="0" u="none" strike="noStrike" kern="1200" cap="none" spc="0" normalizeH="0" baseline="0" noProof="0" err="1">
                <a:ln>
                  <a:noFill/>
                </a:ln>
                <a:solidFill>
                  <a:srgbClr val="000000"/>
                </a:solidFill>
                <a:effectLst/>
                <a:uLnTx/>
                <a:uFillTx/>
                <a:latin typeface="Calibri Light" panose="020F0302020204030204"/>
                <a:ea typeface="+mn-ea"/>
                <a:cs typeface="+mn-cs"/>
              </a:rPr>
              <a:t>Programmes</a:t>
            </a:r>
            <a:r>
              <a:rPr kumimoji="0" lang="en-US" sz="3200" b="1" i="0" u="none" strike="noStrike" kern="1200" cap="none" spc="0" normalizeH="0" baseline="0" noProof="0">
                <a:ln>
                  <a:noFill/>
                </a:ln>
                <a:solidFill>
                  <a:srgbClr val="000000"/>
                </a:solidFill>
                <a:effectLst/>
                <a:uLnTx/>
                <a:uFillTx/>
                <a:latin typeface="Calibri Light" panose="020F0302020204030204"/>
                <a:ea typeface="+mn-ea"/>
                <a:cs typeface="+mn-cs"/>
              </a:rPr>
              <a:t> </a:t>
            </a:r>
            <a:endParaRPr kumimoji="0" lang="en-US" sz="2800" b="1" i="0" u="none" strike="noStrike" kern="1200" cap="none" spc="0" normalizeH="0" baseline="0" noProof="0">
              <a:ln>
                <a:noFill/>
              </a:ln>
              <a:solidFill>
                <a:srgbClr val="000000"/>
              </a:solidFill>
              <a:effectLst/>
              <a:uLnTx/>
              <a:uFillTx/>
              <a:latin typeface="Calibri Light" panose="020F0302020204030204"/>
              <a:ea typeface="+mn-ea"/>
              <a:cs typeface="+mn-cs"/>
            </a:endParaRPr>
          </a:p>
        </p:txBody>
      </p:sp>
      <p:sp>
        <p:nvSpPr>
          <p:cNvPr id="7" name="Content Placeholder 2"/>
          <p:cNvSpPr>
            <a:spLocks noGrp="1"/>
          </p:cNvSpPr>
          <p:nvPr>
            <p:ph idx="1"/>
          </p:nvPr>
        </p:nvSpPr>
        <p:spPr>
          <a:xfrm>
            <a:off x="252016" y="1957492"/>
            <a:ext cx="5696164" cy="3788830"/>
          </a:xfrm>
        </p:spPr>
        <p:txBody>
          <a:bodyPr vert="horz" lIns="91440" tIns="45720" rIns="91440" bIns="45720" rtlCol="0" anchor="ctr">
            <a:normAutofit/>
          </a:bodyPr>
          <a:lstStyle/>
          <a:p>
            <a:pPr marL="0" indent="0">
              <a:buNone/>
            </a:pPr>
            <a:r>
              <a:rPr lang="en-GB">
                <a:solidFill>
                  <a:srgbClr val="000000"/>
                </a:solidFill>
              </a:rPr>
              <a:t>Funders set outcomes based on assumptions. Breaking barriers addresses assumptions by creating a new set of assumptions based on the understanding of cultural sensitivity and a volunteer centred approach. </a:t>
            </a:r>
            <a:endParaRPr lang="en-US">
              <a:solidFill>
                <a:srgbClr val="000000"/>
              </a:solidFill>
            </a:endParaRPr>
          </a:p>
        </p:txBody>
      </p:sp>
    </p:spTree>
    <p:extLst>
      <p:ext uri="{BB962C8B-B14F-4D97-AF65-F5344CB8AC3E}">
        <p14:creationId xmlns:p14="http://schemas.microsoft.com/office/powerpoint/2010/main" val="11581245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970" y="365045"/>
            <a:ext cx="4034883" cy="1325563"/>
          </a:xfrm>
        </p:spPr>
        <p:txBody>
          <a:bodyPr>
            <a:normAutofit/>
          </a:bodyPr>
          <a:lstStyle/>
          <a:p>
            <a:r>
              <a:rPr lang="en-US" sz="3600">
                <a:ea typeface="Arial" charset="0"/>
                <a:cs typeface="Arial" charset="0"/>
              </a:rPr>
              <a:t>Adaptability</a:t>
            </a:r>
            <a:r>
              <a:rPr lang="en-US">
                <a:ea typeface="Arial" charset="0"/>
                <a:cs typeface="Arial" charset="0"/>
              </a:rPr>
              <a:t> </a:t>
            </a:r>
          </a:p>
        </p:txBody>
      </p:sp>
      <p:sp>
        <p:nvSpPr>
          <p:cNvPr id="3" name="Content Placeholder 2"/>
          <p:cNvSpPr>
            <a:spLocks noGrp="1"/>
          </p:cNvSpPr>
          <p:nvPr>
            <p:ph idx="1"/>
          </p:nvPr>
        </p:nvSpPr>
        <p:spPr>
          <a:xfrm>
            <a:off x="722970" y="3537207"/>
            <a:ext cx="9320561" cy="1325563"/>
          </a:xfrm>
        </p:spPr>
        <p:txBody>
          <a:bodyPr>
            <a:noAutofit/>
          </a:bodyPr>
          <a:lstStyle/>
          <a:p>
            <a:pPr marL="0" indent="0">
              <a:buNone/>
            </a:pPr>
            <a:r>
              <a:rPr lang="en-GB" sz="2000">
                <a:latin typeface="Arial" charset="0"/>
                <a:ea typeface="Arial" charset="0"/>
                <a:cs typeface="Arial" charset="0"/>
              </a:rPr>
              <a:t>The leadership journey identifies visible and invisible barriers to development for both the individual &amp; communities they belong to, whilst creating pathways and solution for the challenges ahead.</a:t>
            </a:r>
            <a:endParaRPr lang="en-US" sz="2000">
              <a:latin typeface="Arial" charset="0"/>
              <a:ea typeface="Arial" charset="0"/>
              <a:cs typeface="Arial" charset="0"/>
            </a:endParaRPr>
          </a:p>
        </p:txBody>
      </p:sp>
      <p:sp>
        <p:nvSpPr>
          <p:cNvPr id="5" name="Title 1">
            <a:extLst>
              <a:ext uri="{FF2B5EF4-FFF2-40B4-BE49-F238E27FC236}">
                <a16:creationId xmlns:a16="http://schemas.microsoft.com/office/drawing/2014/main" id="{B567F6D4-00F1-4CBA-978D-DEF95FF010BD}"/>
              </a:ext>
            </a:extLst>
          </p:cNvPr>
          <p:cNvSpPr txBox="1">
            <a:spLocks/>
          </p:cNvSpPr>
          <p:nvPr/>
        </p:nvSpPr>
        <p:spPr>
          <a:xfrm>
            <a:off x="722970" y="2282517"/>
            <a:ext cx="403488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Light" panose="020F0302020204030204"/>
                <a:ea typeface="Arial" charset="0"/>
                <a:cs typeface="Arial" charset="0"/>
              </a:rPr>
              <a:t>Leadership</a:t>
            </a:r>
            <a:r>
              <a:rPr kumimoji="0" lang="en-US" sz="4400" b="0" i="0" u="none" strike="noStrike" kern="1200" cap="none" spc="0" normalizeH="0" baseline="0" noProof="0">
                <a:ln>
                  <a:noFill/>
                </a:ln>
                <a:solidFill>
                  <a:prstClr val="black"/>
                </a:solidFill>
                <a:effectLst/>
                <a:uLnTx/>
                <a:uFillTx/>
                <a:latin typeface="Calibri Light" panose="020F0302020204030204"/>
                <a:ea typeface="Arial" charset="0"/>
                <a:cs typeface="Arial" charset="0"/>
              </a:rPr>
              <a:t> </a:t>
            </a:r>
          </a:p>
        </p:txBody>
      </p:sp>
      <p:sp>
        <p:nvSpPr>
          <p:cNvPr id="6" name="Content Placeholder 2">
            <a:extLst>
              <a:ext uri="{FF2B5EF4-FFF2-40B4-BE49-F238E27FC236}">
                <a16:creationId xmlns:a16="http://schemas.microsoft.com/office/drawing/2014/main" id="{4405D789-F38B-486A-8772-A114C8A8811C}"/>
              </a:ext>
            </a:extLst>
          </p:cNvPr>
          <p:cNvSpPr txBox="1">
            <a:spLocks/>
          </p:cNvSpPr>
          <p:nvPr/>
        </p:nvSpPr>
        <p:spPr>
          <a:xfrm>
            <a:off x="722969" y="1565697"/>
            <a:ext cx="9320561" cy="8417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Arial" charset="0"/>
                <a:cs typeface="Arial" charset="0"/>
              </a:rPr>
              <a:t>Adaptability is a major key 🔐 to developing community especially in these challenging times. </a:t>
            </a:r>
            <a:endParaRPr kumimoji="0" lang="en-US" sz="14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
        <p:nvSpPr>
          <p:cNvPr id="7" name="Title 1">
            <a:extLst>
              <a:ext uri="{FF2B5EF4-FFF2-40B4-BE49-F238E27FC236}">
                <a16:creationId xmlns:a16="http://schemas.microsoft.com/office/drawing/2014/main" id="{6C52C28D-DE1D-4356-9104-3F0C26C650CC}"/>
              </a:ext>
            </a:extLst>
          </p:cNvPr>
          <p:cNvSpPr txBox="1">
            <a:spLocks/>
          </p:cNvSpPr>
          <p:nvPr/>
        </p:nvSpPr>
        <p:spPr>
          <a:xfrm>
            <a:off x="722969" y="4353464"/>
            <a:ext cx="403488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Light" panose="020F0302020204030204"/>
                <a:ea typeface="Arial" charset="0"/>
                <a:cs typeface="Arial" charset="0"/>
              </a:rPr>
              <a:t>Connect Networks</a:t>
            </a:r>
            <a:r>
              <a:rPr kumimoji="0" lang="en-US" sz="4400" b="0" i="0" u="none" strike="noStrike" kern="1200" cap="none" spc="0" normalizeH="0" baseline="0" noProof="0">
                <a:ln>
                  <a:noFill/>
                </a:ln>
                <a:solidFill>
                  <a:prstClr val="black"/>
                </a:solidFill>
                <a:effectLst/>
                <a:uLnTx/>
                <a:uFillTx/>
                <a:latin typeface="Calibri Light" panose="020F0302020204030204"/>
                <a:ea typeface="Arial" charset="0"/>
                <a:cs typeface="Arial" charset="0"/>
              </a:rPr>
              <a:t> </a:t>
            </a:r>
          </a:p>
        </p:txBody>
      </p:sp>
      <p:sp>
        <p:nvSpPr>
          <p:cNvPr id="8" name="Content Placeholder 2">
            <a:extLst>
              <a:ext uri="{FF2B5EF4-FFF2-40B4-BE49-F238E27FC236}">
                <a16:creationId xmlns:a16="http://schemas.microsoft.com/office/drawing/2014/main" id="{C870AC15-56D0-4BDF-BA8E-D1425EA40E3D}"/>
              </a:ext>
            </a:extLst>
          </p:cNvPr>
          <p:cNvSpPr txBox="1">
            <a:spLocks/>
          </p:cNvSpPr>
          <p:nvPr/>
        </p:nvSpPr>
        <p:spPr>
          <a:xfrm>
            <a:off x="722969" y="5508331"/>
            <a:ext cx="9320561" cy="1325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prstClr val="black"/>
                </a:solidFill>
                <a:effectLst/>
                <a:uLnTx/>
                <a:uFillTx/>
                <a:latin typeface="Arial" charset="0"/>
                <a:ea typeface="Arial" charset="0"/>
                <a:cs typeface="Arial" charset="0"/>
              </a:rPr>
              <a:t>Loosely connected networks develop stronger outcomes.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prstClr val="black"/>
                </a:solidFill>
                <a:effectLst/>
                <a:uLnTx/>
                <a:uFillTx/>
                <a:latin typeface="Arial" charset="0"/>
                <a:ea typeface="Arial" charset="0"/>
                <a:cs typeface="Arial" charset="0"/>
              </a:rPr>
              <a:t>A bottom-up focus  with volunteers supports a consortium lead approach.</a:t>
            </a:r>
            <a:endParaRPr kumimoji="0" lang="en-US" sz="2000" b="0" i="0" u="none" strike="noStrike" kern="1200" cap="none" spc="0" normalizeH="0" baseline="0" noProof="0">
              <a:ln>
                <a:noFill/>
              </a:ln>
              <a:solidFill>
                <a:prstClr val="black"/>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1718690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Coffee">
            <a:extLst>
              <a:ext uri="{FF2B5EF4-FFF2-40B4-BE49-F238E27FC236}">
                <a16:creationId xmlns:a16="http://schemas.microsoft.com/office/drawing/2014/main" id="{C3F3C6A5-5198-420D-B027-7E5DBE376C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65846" y="766488"/>
            <a:ext cx="1368153" cy="1368153"/>
          </a:xfrm>
          <a:prstGeom prst="rect">
            <a:avLst/>
          </a:prstGeom>
        </p:spPr>
      </p:pic>
      <p:pic>
        <p:nvPicPr>
          <p:cNvPr id="12" name="Graphic 11" descr="Lock">
            <a:extLst>
              <a:ext uri="{FF2B5EF4-FFF2-40B4-BE49-F238E27FC236}">
                <a16:creationId xmlns:a16="http://schemas.microsoft.com/office/drawing/2014/main" id="{718A2DAE-C527-4D9B-8221-B77B48BAC1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55541" y="4581151"/>
            <a:ext cx="1412119" cy="1412119"/>
          </a:xfrm>
          <a:prstGeom prst="rect">
            <a:avLst/>
          </a:prstGeom>
        </p:spPr>
      </p:pic>
      <p:pic>
        <p:nvPicPr>
          <p:cNvPr id="9" name="Graphic 8" descr="Radio microphone">
            <a:extLst>
              <a:ext uri="{FF2B5EF4-FFF2-40B4-BE49-F238E27FC236}">
                <a16:creationId xmlns:a16="http://schemas.microsoft.com/office/drawing/2014/main" id="{5A4B89DB-7C6E-4C29-B3F2-935374810A0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65860" y="2816954"/>
            <a:ext cx="1224137" cy="1224137"/>
          </a:xfrm>
          <a:prstGeom prst="rect">
            <a:avLst/>
          </a:prstGeom>
        </p:spPr>
      </p:pic>
      <p:pic>
        <p:nvPicPr>
          <p:cNvPr id="15" name="Graphic 14" descr="Video camera">
            <a:extLst>
              <a:ext uri="{FF2B5EF4-FFF2-40B4-BE49-F238E27FC236}">
                <a16:creationId xmlns:a16="http://schemas.microsoft.com/office/drawing/2014/main" id="{743F4DFF-0B98-4A1B-9587-97D1862B377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55540" y="2766928"/>
            <a:ext cx="1324191" cy="1324191"/>
          </a:xfrm>
          <a:prstGeom prst="rect">
            <a:avLst/>
          </a:prstGeom>
        </p:spPr>
      </p:pic>
      <p:pic>
        <p:nvPicPr>
          <p:cNvPr id="17" name="Graphic 16" descr="Raised hand">
            <a:extLst>
              <a:ext uri="{FF2B5EF4-FFF2-40B4-BE49-F238E27FC236}">
                <a16:creationId xmlns:a16="http://schemas.microsoft.com/office/drawing/2014/main" id="{D0DAEE92-532A-4503-B095-B83454C94DD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155540" y="918364"/>
            <a:ext cx="1324191" cy="1324191"/>
          </a:xfrm>
          <a:prstGeom prst="rect">
            <a:avLst/>
          </a:prstGeom>
        </p:spPr>
      </p:pic>
      <p:pic>
        <p:nvPicPr>
          <p:cNvPr id="21" name="Graphic 20" descr="Chat RTL">
            <a:extLst>
              <a:ext uri="{FF2B5EF4-FFF2-40B4-BE49-F238E27FC236}">
                <a16:creationId xmlns:a16="http://schemas.microsoft.com/office/drawing/2014/main" id="{A7A918AA-3E23-4067-852C-764B4BB847F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150348" y="1023540"/>
            <a:ext cx="1262975" cy="1262975"/>
          </a:xfrm>
          <a:prstGeom prst="rect">
            <a:avLst/>
          </a:prstGeom>
        </p:spPr>
      </p:pic>
      <p:pic>
        <p:nvPicPr>
          <p:cNvPr id="23" name="Graphic 22" descr="Meeting">
            <a:extLst>
              <a:ext uri="{FF2B5EF4-FFF2-40B4-BE49-F238E27FC236}">
                <a16:creationId xmlns:a16="http://schemas.microsoft.com/office/drawing/2014/main" id="{7251B867-0AC0-4541-B1B9-2635E0E7475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314251" y="4872059"/>
            <a:ext cx="1141276" cy="1141276"/>
          </a:xfrm>
          <a:prstGeom prst="rect">
            <a:avLst/>
          </a:prstGeom>
        </p:spPr>
      </p:pic>
      <p:pic>
        <p:nvPicPr>
          <p:cNvPr id="25" name="Graphic 24" descr="Teacher">
            <a:extLst>
              <a:ext uri="{FF2B5EF4-FFF2-40B4-BE49-F238E27FC236}">
                <a16:creationId xmlns:a16="http://schemas.microsoft.com/office/drawing/2014/main" id="{9E11FBDE-74F1-42BE-B6FD-D86EED08932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237643" y="4733395"/>
            <a:ext cx="1175659" cy="1175659"/>
          </a:xfrm>
          <a:prstGeom prst="rect">
            <a:avLst/>
          </a:prstGeom>
        </p:spPr>
      </p:pic>
      <p:pic>
        <p:nvPicPr>
          <p:cNvPr id="27" name="Graphic 26" descr="Mute ringer">
            <a:extLst>
              <a:ext uri="{FF2B5EF4-FFF2-40B4-BE49-F238E27FC236}">
                <a16:creationId xmlns:a16="http://schemas.microsoft.com/office/drawing/2014/main" id="{128C9D1E-8D65-4325-95D7-8C872BECD5E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284846" y="2835098"/>
            <a:ext cx="1175657" cy="1175657"/>
          </a:xfrm>
          <a:prstGeom prst="rect">
            <a:avLst/>
          </a:prstGeom>
        </p:spPr>
      </p:pic>
    </p:spTree>
    <p:extLst>
      <p:ext uri="{BB962C8B-B14F-4D97-AF65-F5344CB8AC3E}">
        <p14:creationId xmlns:p14="http://schemas.microsoft.com/office/powerpoint/2010/main" val="281043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11">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picture containing person, ceiling, indoor, group&#10;&#10;Description automatically generated">
            <a:extLst>
              <a:ext uri="{FF2B5EF4-FFF2-40B4-BE49-F238E27FC236}">
                <a16:creationId xmlns:a16="http://schemas.microsoft.com/office/drawing/2014/main" id="{4A312B7F-BEE0-47F8-9789-5CE2B90347AC}"/>
              </a:ext>
            </a:extLst>
          </p:cNvPr>
          <p:cNvPicPr>
            <a:picLocks noChangeAspect="1"/>
          </p:cNvPicPr>
          <p:nvPr/>
        </p:nvPicPr>
        <p:blipFill rotWithShape="1">
          <a:blip r:embed="rId3">
            <a:extLst>
              <a:ext uri="{28A0092B-C50C-407E-A947-70E740481C1C}">
                <a14:useLocalDpi xmlns:a14="http://schemas.microsoft.com/office/drawing/2010/main" val="0"/>
              </a:ext>
            </a:extLst>
          </a:blip>
          <a:srcRect t="14097" b="10904"/>
          <a:stretch/>
        </p:blipFill>
        <p:spPr>
          <a:xfrm>
            <a:off x="-148014" y="0"/>
            <a:ext cx="12340014" cy="6941248"/>
          </a:xfrm>
          <a:prstGeom prst="rect">
            <a:avLst/>
          </a:prstGeom>
        </p:spPr>
      </p:pic>
      <p:sp>
        <p:nvSpPr>
          <p:cNvPr id="33" name="Rectangle 13">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955924" y="1131243"/>
            <a:ext cx="7723335" cy="1162702"/>
          </a:xfrm>
          <a:effectLst>
            <a:outerShdw blurRad="50800" dist="38100" dir="2700000" algn="tl" rotWithShape="0">
              <a:prstClr val="black">
                <a:alpha val="40000"/>
              </a:prstClr>
            </a:outerShdw>
          </a:effectLst>
        </p:spPr>
        <p:txBody>
          <a:bodyPr vert="horz" lIns="91440" tIns="45720" rIns="91440" bIns="45720" rtlCol="0" anchor="b">
            <a:normAutofit fontScale="90000"/>
          </a:bodyPr>
          <a:lstStyle/>
          <a:p>
            <a:pPr algn="ctr"/>
            <a:r>
              <a:rPr lang="en-US" sz="8000" b="1">
                <a:solidFill>
                  <a:srgbClr val="FFFFFF"/>
                </a:solidFill>
              </a:rPr>
              <a:t>Culture</a:t>
            </a:r>
          </a:p>
        </p:txBody>
      </p:sp>
      <p:sp>
        <p:nvSpPr>
          <p:cNvPr id="3" name="Content Placeholder 2"/>
          <p:cNvSpPr>
            <a:spLocks noGrp="1"/>
          </p:cNvSpPr>
          <p:nvPr>
            <p:ph idx="1"/>
          </p:nvPr>
        </p:nvSpPr>
        <p:spPr>
          <a:xfrm>
            <a:off x="918786" y="5864756"/>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pPr marL="0" indent="0" algn="ctr">
              <a:buNone/>
            </a:pPr>
            <a:r>
              <a:rPr lang="en-US" sz="3200" b="1">
                <a:solidFill>
                  <a:srgbClr val="FFFFFF"/>
                </a:solidFill>
              </a:rPr>
              <a:t>Culturally we have an ethos of volunteering.</a:t>
            </a:r>
          </a:p>
        </p:txBody>
      </p:sp>
    </p:spTree>
    <p:extLst>
      <p:ext uri="{BB962C8B-B14F-4D97-AF65-F5344CB8AC3E}">
        <p14:creationId xmlns:p14="http://schemas.microsoft.com/office/powerpoint/2010/main" val="205961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5E1E03-38B6-41A5-8508-24E067D98222}"/>
              </a:ext>
            </a:extLst>
          </p:cNvPr>
          <p:cNvSpPr>
            <a:spLocks noGrp="1"/>
          </p:cNvSpPr>
          <p:nvPr>
            <p:ph type="title"/>
          </p:nvPr>
        </p:nvSpPr>
        <p:spPr/>
        <p:txBody>
          <a:bodyPr/>
          <a:lstStyle/>
          <a:p>
            <a:r>
              <a:rPr lang="en-GB"/>
              <a:t>Community action network</a:t>
            </a:r>
          </a:p>
        </p:txBody>
      </p:sp>
      <p:sp>
        <p:nvSpPr>
          <p:cNvPr id="6" name="Text Placeholder 5">
            <a:extLst>
              <a:ext uri="{FF2B5EF4-FFF2-40B4-BE49-F238E27FC236}">
                <a16:creationId xmlns:a16="http://schemas.microsoft.com/office/drawing/2014/main" id="{FEA7169E-D78D-43B1-A71E-0AA38CB0C18A}"/>
              </a:ext>
            </a:extLst>
          </p:cNvPr>
          <p:cNvSpPr>
            <a:spLocks noGrp="1"/>
          </p:cNvSpPr>
          <p:nvPr>
            <p:ph type="body" idx="1"/>
          </p:nvPr>
        </p:nvSpPr>
        <p:spPr/>
        <p:txBody>
          <a:bodyPr/>
          <a:lstStyle/>
          <a:p>
            <a:r>
              <a:rPr lang="en-GB"/>
              <a:t>Amy collins</a:t>
            </a:r>
          </a:p>
          <a:p>
            <a:r>
              <a:rPr lang="en-GB"/>
              <a:t>Volunteering development lead</a:t>
            </a:r>
          </a:p>
        </p:txBody>
      </p:sp>
    </p:spTree>
    <p:extLst>
      <p:ext uri="{BB962C8B-B14F-4D97-AF65-F5344CB8AC3E}">
        <p14:creationId xmlns:p14="http://schemas.microsoft.com/office/powerpoint/2010/main" val="378931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1A0E9-F77C-4AFD-AA5F-738F71268FE2}"/>
              </a:ext>
            </a:extLst>
          </p:cNvPr>
          <p:cNvSpPr>
            <a:spLocks noGrp="1"/>
          </p:cNvSpPr>
          <p:nvPr>
            <p:ph type="title"/>
          </p:nvPr>
        </p:nvSpPr>
        <p:spPr>
          <a:xfrm>
            <a:off x="904091" y="320446"/>
            <a:ext cx="9694333" cy="1098549"/>
          </a:xfrm>
        </p:spPr>
        <p:txBody>
          <a:bodyPr/>
          <a:lstStyle/>
          <a:p>
            <a:r>
              <a:rPr lang="en-GB"/>
              <a:t>Vision for volunteering </a:t>
            </a:r>
          </a:p>
        </p:txBody>
      </p:sp>
      <p:sp>
        <p:nvSpPr>
          <p:cNvPr id="3" name="Content Placeholder 2">
            <a:extLst>
              <a:ext uri="{FF2B5EF4-FFF2-40B4-BE49-F238E27FC236}">
                <a16:creationId xmlns:a16="http://schemas.microsoft.com/office/drawing/2014/main" id="{5F528052-628E-45E3-906C-4671ABDE5BDC}"/>
              </a:ext>
            </a:extLst>
          </p:cNvPr>
          <p:cNvSpPr>
            <a:spLocks noGrp="1"/>
          </p:cNvSpPr>
          <p:nvPr>
            <p:ph idx="1"/>
          </p:nvPr>
        </p:nvSpPr>
        <p:spPr>
          <a:xfrm>
            <a:off x="449580" y="1781489"/>
            <a:ext cx="11292840" cy="3849261"/>
          </a:xfrm>
        </p:spPr>
        <p:txBody>
          <a:bodyPr/>
          <a:lstStyle/>
          <a:p>
            <a:r>
              <a:rPr lang="en-GB" sz="2000">
                <a:effectLst/>
                <a:ea typeface="Calibri" panose="020F0502020204030204" pitchFamily="34" charset="0"/>
                <a:cs typeface="Calibri" panose="020F0502020204030204" pitchFamily="34" charset="0"/>
              </a:rPr>
              <a:t>Many of us are already in (or working towards) Horizon 2 as a result of the shake up to volunteering that occurred during the pandemic. </a:t>
            </a:r>
            <a:r>
              <a:rPr lang="en-GB" sz="2000">
                <a:ea typeface="Calibri" panose="020F0502020204030204" pitchFamily="34" charset="0"/>
                <a:cs typeface="Calibri" panose="020F0502020204030204" pitchFamily="34" charset="0"/>
              </a:rPr>
              <a:t>B</a:t>
            </a:r>
            <a:r>
              <a:rPr lang="en-GB" sz="2000">
                <a:effectLst/>
                <a:ea typeface="Calibri" panose="020F0502020204030204" pitchFamily="34" charset="0"/>
                <a:cs typeface="Calibri" panose="020F0502020204030204" pitchFamily="34" charset="0"/>
              </a:rPr>
              <a:t>y sharing and equipping us and VCS organisations with the skills, knowledge and support needed, we can move together to Horizon 3, where volunteering becomes the norm for everyone.</a:t>
            </a:r>
          </a:p>
          <a:p>
            <a:r>
              <a:rPr lang="en-GB" sz="2000">
                <a:effectLst/>
                <a:ea typeface="Calibri" panose="020F0502020204030204" pitchFamily="34" charset="0"/>
                <a:cs typeface="Calibri" panose="020F0502020204030204" pitchFamily="34" charset="0"/>
              </a:rPr>
              <a:t>We need to build on the momentum that occurred during the pandemic. This Vision will ensure we continue experimenting, and looking at new ways to deliver services and involve more volunteers from more walks of life. </a:t>
            </a:r>
          </a:p>
          <a:p>
            <a:r>
              <a:rPr lang="en-GB" sz="2000">
                <a:ea typeface="Calibri" panose="020F0502020204030204" pitchFamily="34" charset="0"/>
                <a:cs typeface="Calibri" panose="020F0502020204030204" pitchFamily="34" charset="0"/>
              </a:rPr>
              <a:t>The vision resonates with us and what we want to achieve which is that we w</a:t>
            </a:r>
            <a:r>
              <a:rPr lang="en-GB" sz="2000">
                <a:effectLst/>
                <a:ea typeface="Calibri" panose="020F0502020204030204" pitchFamily="34" charset="0"/>
                <a:cs typeface="Calibri" panose="020F0502020204030204" pitchFamily="34" charset="0"/>
              </a:rPr>
              <a:t>ant to open up volunteering to everyone, so we all have the chance to collaborate, have power, and shape the look of local services. </a:t>
            </a:r>
          </a:p>
          <a:p>
            <a:r>
              <a:rPr lang="en-GB" sz="2000" b="1">
                <a:ea typeface="Calibri" panose="020F0502020204030204" pitchFamily="34" charset="0"/>
                <a:cs typeface="Calibri" panose="020F0502020204030204" pitchFamily="34" charset="0"/>
              </a:rPr>
              <a:t>Steps for Voluntary Sector to take</a:t>
            </a:r>
          </a:p>
          <a:p>
            <a:r>
              <a:rPr lang="en-GB" sz="2000">
                <a:effectLst/>
                <a:ea typeface="Calibri" panose="020F0502020204030204" pitchFamily="34" charset="0"/>
                <a:cs typeface="Calibri" panose="020F0502020204030204" pitchFamily="34" charset="0"/>
              </a:rPr>
              <a:t>Recognise that everyone has something to offer, even if doesn’t fit </a:t>
            </a:r>
            <a:r>
              <a:rPr lang="en-GB" sz="2000">
                <a:ea typeface="Calibri" panose="020F0502020204030204" pitchFamily="34" charset="0"/>
                <a:cs typeface="Calibri" panose="020F0502020204030204" pitchFamily="34" charset="0"/>
              </a:rPr>
              <a:t>the </a:t>
            </a:r>
            <a:r>
              <a:rPr lang="en-GB" sz="2000">
                <a:effectLst/>
                <a:ea typeface="Calibri" panose="020F0502020204030204" pitchFamily="34" charset="0"/>
                <a:cs typeface="Calibri" panose="020F0502020204030204" pitchFamily="34" charset="0"/>
              </a:rPr>
              <a:t>vision of the right / perfect volunteer. Take a chance and involve them! </a:t>
            </a:r>
          </a:p>
          <a:p>
            <a:pPr marL="457200" indent="-457200">
              <a:buFont typeface="Arial" panose="020B0604020202020204" pitchFamily="34" charset="0"/>
              <a:buChar char="•"/>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endParaRPr lang="en-GB" sz="1800">
              <a:solidFill>
                <a:schemeClr val="tx1"/>
              </a:solidFill>
              <a:effectLst/>
              <a:latin typeface="Nexa Book" panose="02000000000000000000" pitchFamily="50"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endParaRPr lang="en-GB"/>
          </a:p>
        </p:txBody>
      </p:sp>
      <p:sp>
        <p:nvSpPr>
          <p:cNvPr id="4" name="Text Placeholder 3">
            <a:extLst>
              <a:ext uri="{FF2B5EF4-FFF2-40B4-BE49-F238E27FC236}">
                <a16:creationId xmlns:a16="http://schemas.microsoft.com/office/drawing/2014/main" id="{67375D80-9854-4F23-A4D7-5F9061547D71}"/>
              </a:ext>
            </a:extLst>
          </p:cNvPr>
          <p:cNvSpPr>
            <a:spLocks noGrp="1"/>
          </p:cNvSpPr>
          <p:nvPr>
            <p:ph type="body" sz="quarter" idx="14"/>
          </p:nvPr>
        </p:nvSpPr>
        <p:spPr>
          <a:xfrm>
            <a:off x="958848" y="838451"/>
            <a:ext cx="9999204" cy="699363"/>
          </a:xfrm>
        </p:spPr>
        <p:txBody>
          <a:bodyPr/>
          <a:lstStyle/>
          <a:p>
            <a:r>
              <a:rPr lang="en-GB"/>
              <a:t>Reflections from the sector</a:t>
            </a:r>
          </a:p>
        </p:txBody>
      </p:sp>
      <p:pic>
        <p:nvPicPr>
          <p:cNvPr id="7" name="Picture 2">
            <a:extLst>
              <a:ext uri="{FF2B5EF4-FFF2-40B4-BE49-F238E27FC236}">
                <a16:creationId xmlns:a16="http://schemas.microsoft.com/office/drawing/2014/main" id="{4715DA17-2E1C-FBA7-35B7-FEF33BAF64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689" y="5688689"/>
            <a:ext cx="8181975" cy="1066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B7258A38-2BAE-54F7-168E-A1A1E1BBD0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689" y="5874426"/>
            <a:ext cx="1590675" cy="6953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AFD33C6-4B50-18C4-60BE-F6EF201DBB39}"/>
              </a:ext>
            </a:extLst>
          </p:cNvPr>
          <p:cNvPicPr>
            <a:picLocks noChangeAspect="1"/>
          </p:cNvPicPr>
          <p:nvPr/>
        </p:nvPicPr>
        <p:blipFill>
          <a:blip r:embed="rId5"/>
          <a:stretch>
            <a:fillRect/>
          </a:stretch>
        </p:blipFill>
        <p:spPr>
          <a:xfrm>
            <a:off x="10598424" y="349452"/>
            <a:ext cx="1019175" cy="1019175"/>
          </a:xfrm>
          <a:prstGeom prst="rect">
            <a:avLst/>
          </a:prstGeom>
        </p:spPr>
      </p:pic>
    </p:spTree>
    <p:extLst>
      <p:ext uri="{BB962C8B-B14F-4D97-AF65-F5344CB8AC3E}">
        <p14:creationId xmlns:p14="http://schemas.microsoft.com/office/powerpoint/2010/main" val="218881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5E1E03-38B6-41A5-8508-24E067D98222}"/>
              </a:ext>
            </a:extLst>
          </p:cNvPr>
          <p:cNvSpPr>
            <a:spLocks noGrp="1"/>
          </p:cNvSpPr>
          <p:nvPr>
            <p:ph type="title"/>
          </p:nvPr>
        </p:nvSpPr>
        <p:spPr/>
        <p:txBody>
          <a:bodyPr/>
          <a:lstStyle/>
          <a:p>
            <a:r>
              <a:rPr lang="en-GB"/>
              <a:t>Voice4change </a:t>
            </a:r>
            <a:r>
              <a:rPr lang="en-GB" err="1"/>
              <a:t>england</a:t>
            </a:r>
            <a:r>
              <a:rPr lang="en-GB"/>
              <a:t> </a:t>
            </a:r>
          </a:p>
        </p:txBody>
      </p:sp>
      <p:sp>
        <p:nvSpPr>
          <p:cNvPr id="6" name="Text Placeholder 5">
            <a:extLst>
              <a:ext uri="{FF2B5EF4-FFF2-40B4-BE49-F238E27FC236}">
                <a16:creationId xmlns:a16="http://schemas.microsoft.com/office/drawing/2014/main" id="{FEA7169E-D78D-43B1-A71E-0AA38CB0C18A}"/>
              </a:ext>
            </a:extLst>
          </p:cNvPr>
          <p:cNvSpPr>
            <a:spLocks noGrp="1"/>
          </p:cNvSpPr>
          <p:nvPr>
            <p:ph type="body" idx="1"/>
          </p:nvPr>
        </p:nvSpPr>
        <p:spPr/>
        <p:txBody>
          <a:bodyPr/>
          <a:lstStyle/>
          <a:p>
            <a:r>
              <a:rPr lang="en-GB"/>
              <a:t>Kunle olulode</a:t>
            </a:r>
          </a:p>
          <a:p>
            <a:r>
              <a:rPr lang="en-GB"/>
              <a:t>director</a:t>
            </a:r>
          </a:p>
        </p:txBody>
      </p:sp>
      <p:pic>
        <p:nvPicPr>
          <p:cNvPr id="3" name="Picture 2" descr="Icon&#10;&#10;Description automatically generated">
            <a:extLst>
              <a:ext uri="{FF2B5EF4-FFF2-40B4-BE49-F238E27FC236}">
                <a16:creationId xmlns:a16="http://schemas.microsoft.com/office/drawing/2014/main" id="{88613071-3D4E-7D4B-3452-D3BAE22279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1126" y="541740"/>
            <a:ext cx="1598057" cy="1598057"/>
          </a:xfrm>
          <a:prstGeom prst="rect">
            <a:avLst/>
          </a:prstGeom>
        </p:spPr>
      </p:pic>
      <p:pic>
        <p:nvPicPr>
          <p:cNvPr id="7" name="Picture 6" descr="A picture containing timeline&#10;&#10;Description automatically generated">
            <a:extLst>
              <a:ext uri="{FF2B5EF4-FFF2-40B4-BE49-F238E27FC236}">
                <a16:creationId xmlns:a16="http://schemas.microsoft.com/office/drawing/2014/main" id="{6E281115-E63D-FB0B-5C16-D8767BDE9A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000" y="2762537"/>
            <a:ext cx="5136001" cy="2904838"/>
          </a:xfrm>
          <a:prstGeom prst="rect">
            <a:avLst/>
          </a:prstGeom>
        </p:spPr>
      </p:pic>
    </p:spTree>
    <p:extLst>
      <p:ext uri="{BB962C8B-B14F-4D97-AF65-F5344CB8AC3E}">
        <p14:creationId xmlns:p14="http://schemas.microsoft.com/office/powerpoint/2010/main" val="407215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1A0E9-F77C-4AFD-AA5F-738F71268FE2}"/>
              </a:ext>
            </a:extLst>
          </p:cNvPr>
          <p:cNvSpPr>
            <a:spLocks noGrp="1"/>
          </p:cNvSpPr>
          <p:nvPr>
            <p:ph type="title"/>
          </p:nvPr>
        </p:nvSpPr>
        <p:spPr/>
        <p:txBody>
          <a:bodyPr/>
          <a:lstStyle/>
          <a:p>
            <a:r>
              <a:rPr lang="en-GB"/>
              <a:t>Vision for volunteering </a:t>
            </a:r>
          </a:p>
        </p:txBody>
      </p:sp>
      <p:sp>
        <p:nvSpPr>
          <p:cNvPr id="3" name="Content Placeholder 2">
            <a:extLst>
              <a:ext uri="{FF2B5EF4-FFF2-40B4-BE49-F238E27FC236}">
                <a16:creationId xmlns:a16="http://schemas.microsoft.com/office/drawing/2014/main" id="{5F528052-628E-45E3-906C-4671ABDE5BDC}"/>
              </a:ext>
            </a:extLst>
          </p:cNvPr>
          <p:cNvSpPr>
            <a:spLocks noGrp="1"/>
          </p:cNvSpPr>
          <p:nvPr>
            <p:ph idx="1"/>
          </p:nvPr>
        </p:nvSpPr>
        <p:spPr/>
        <p:txBody>
          <a:bodyPr/>
          <a:lstStyle/>
          <a:p>
            <a:pPr marL="457200" indent="-457200">
              <a:buFont typeface="Arial" panose="020B0604020202020204" pitchFamily="34" charset="0"/>
              <a:buChar char="•"/>
            </a:pPr>
            <a:r>
              <a:rPr lang="en-GB" sz="2000"/>
              <a:t>My first volunteering role BBC Broadcasting Support Services.</a:t>
            </a:r>
          </a:p>
          <a:p>
            <a:pPr marL="457200" indent="-457200">
              <a:buFont typeface="Arial" panose="020B0604020202020204" pitchFamily="34" charset="0"/>
              <a:buChar char="•"/>
            </a:pPr>
            <a:r>
              <a:rPr lang="en-GB" sz="2000"/>
              <a:t>BME sector has a large body of volunteers that aren’t recognised; government data backs this up.</a:t>
            </a:r>
          </a:p>
          <a:p>
            <a:pPr marL="457200" indent="-457200">
              <a:buFont typeface="Arial" panose="020B0604020202020204" pitchFamily="34" charset="0"/>
              <a:buChar char="•"/>
            </a:pPr>
            <a:r>
              <a:rPr lang="en-GB" sz="2000"/>
              <a:t>Our vision is the creation of comfortable space in which a more diverse range of volunteers can operate.</a:t>
            </a:r>
          </a:p>
          <a:p>
            <a:pPr marL="457200" indent="-457200">
              <a:buFont typeface="Arial" panose="020B0604020202020204" pitchFamily="34" charset="0"/>
              <a:buChar char="•"/>
            </a:pPr>
            <a:r>
              <a:rPr lang="en-GB" sz="2000"/>
              <a:t>I really like the way that cultural organisations like the V &amp; A, English Heritage Trust have tried to innovate.</a:t>
            </a:r>
          </a:p>
          <a:p>
            <a:pPr marL="457200" indent="-457200">
              <a:buFont typeface="Arial" panose="020B0604020202020204" pitchFamily="34" charset="0"/>
              <a:buChar char="•"/>
            </a:pPr>
            <a:r>
              <a:rPr lang="en-GB" sz="2000"/>
              <a:t>In summary – what successful volunteering looks like to our networks.</a:t>
            </a:r>
          </a:p>
        </p:txBody>
      </p:sp>
      <p:sp>
        <p:nvSpPr>
          <p:cNvPr id="4" name="Text Placeholder 3">
            <a:extLst>
              <a:ext uri="{FF2B5EF4-FFF2-40B4-BE49-F238E27FC236}">
                <a16:creationId xmlns:a16="http://schemas.microsoft.com/office/drawing/2014/main" id="{67375D80-9854-4F23-A4D7-5F9061547D71}"/>
              </a:ext>
            </a:extLst>
          </p:cNvPr>
          <p:cNvSpPr>
            <a:spLocks noGrp="1"/>
          </p:cNvSpPr>
          <p:nvPr>
            <p:ph type="body" sz="quarter" idx="14"/>
          </p:nvPr>
        </p:nvSpPr>
        <p:spPr/>
        <p:txBody>
          <a:bodyPr/>
          <a:lstStyle/>
          <a:p>
            <a:r>
              <a:rPr lang="en-GB" sz="2800"/>
              <a:t>Reflections from the sector: Voice4change </a:t>
            </a:r>
            <a:r>
              <a:rPr lang="en-GB" sz="2800" err="1"/>
              <a:t>england</a:t>
            </a:r>
            <a:endParaRPr lang="en-GB" sz="2800"/>
          </a:p>
        </p:txBody>
      </p:sp>
      <p:pic>
        <p:nvPicPr>
          <p:cNvPr id="8" name="Picture 2">
            <a:extLst>
              <a:ext uri="{FF2B5EF4-FFF2-40B4-BE49-F238E27FC236}">
                <a16:creationId xmlns:a16="http://schemas.microsoft.com/office/drawing/2014/main" id="{B91B6CE7-D6EE-CCFB-0EE6-C4818F7A4D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689" y="5688689"/>
            <a:ext cx="8181975" cy="1066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72701BB6-EC5F-42EE-2086-BFCA7587A5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689" y="5874425"/>
            <a:ext cx="1590676" cy="6953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80AEEF5B-D959-B8B0-1273-257B8159C131}"/>
              </a:ext>
            </a:extLst>
          </p:cNvPr>
          <p:cNvPicPr>
            <a:picLocks noChangeAspect="1"/>
          </p:cNvPicPr>
          <p:nvPr/>
        </p:nvPicPr>
        <p:blipFill>
          <a:blip r:embed="rId5"/>
          <a:stretch>
            <a:fillRect/>
          </a:stretch>
        </p:blipFill>
        <p:spPr>
          <a:xfrm>
            <a:off x="10598424" y="349452"/>
            <a:ext cx="1019175" cy="1019175"/>
          </a:xfrm>
          <a:prstGeom prst="rect">
            <a:avLst/>
          </a:prstGeom>
        </p:spPr>
      </p:pic>
    </p:spTree>
    <p:extLst>
      <p:ext uri="{BB962C8B-B14F-4D97-AF65-F5344CB8AC3E}">
        <p14:creationId xmlns:p14="http://schemas.microsoft.com/office/powerpoint/2010/main" val="31038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AECF51-D644-4D53-A40E-9ECB5F4BD44C}"/>
              </a:ext>
            </a:extLst>
          </p:cNvPr>
          <p:cNvSpPr>
            <a:spLocks noGrp="1"/>
          </p:cNvSpPr>
          <p:nvPr>
            <p:ph type="title"/>
          </p:nvPr>
        </p:nvSpPr>
        <p:spPr/>
        <p:txBody>
          <a:bodyPr/>
          <a:lstStyle/>
          <a:p>
            <a:r>
              <a:rPr lang="en-GB"/>
              <a:t>Break – 10 mins  </a:t>
            </a:r>
          </a:p>
        </p:txBody>
      </p:sp>
      <p:sp>
        <p:nvSpPr>
          <p:cNvPr id="6" name="Text Placeholder 5">
            <a:extLst>
              <a:ext uri="{FF2B5EF4-FFF2-40B4-BE49-F238E27FC236}">
                <a16:creationId xmlns:a16="http://schemas.microsoft.com/office/drawing/2014/main" id="{037F7D05-AF48-4FBF-8F5D-CEE1A57BE361}"/>
              </a:ext>
            </a:extLst>
          </p:cNvPr>
          <p:cNvSpPr>
            <a:spLocks noGrp="1"/>
          </p:cNvSpPr>
          <p:nvPr>
            <p:ph type="body" idx="1"/>
          </p:nvPr>
        </p:nvSpPr>
        <p:spPr>
          <a:xfrm>
            <a:off x="960000" y="1867330"/>
            <a:ext cx="6768181" cy="1224137"/>
          </a:xfrm>
        </p:spPr>
        <p:txBody>
          <a:bodyPr/>
          <a:lstStyle/>
          <a:p>
            <a:endParaRPr lang="en-GB"/>
          </a:p>
        </p:txBody>
      </p:sp>
    </p:spTree>
    <p:extLst>
      <p:ext uri="{BB962C8B-B14F-4D97-AF65-F5344CB8AC3E}">
        <p14:creationId xmlns:p14="http://schemas.microsoft.com/office/powerpoint/2010/main" val="147641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AECF51-D644-4D53-A40E-9ECB5F4BD44C}"/>
              </a:ext>
            </a:extLst>
          </p:cNvPr>
          <p:cNvSpPr>
            <a:spLocks noGrp="1"/>
          </p:cNvSpPr>
          <p:nvPr>
            <p:ph type="title"/>
          </p:nvPr>
        </p:nvSpPr>
        <p:spPr/>
        <p:txBody>
          <a:bodyPr/>
          <a:lstStyle/>
          <a:p>
            <a:r>
              <a:rPr lang="en-GB"/>
              <a:t>Group discussions</a:t>
            </a:r>
          </a:p>
        </p:txBody>
      </p:sp>
      <p:sp>
        <p:nvSpPr>
          <p:cNvPr id="6" name="Text Placeholder 5">
            <a:extLst>
              <a:ext uri="{FF2B5EF4-FFF2-40B4-BE49-F238E27FC236}">
                <a16:creationId xmlns:a16="http://schemas.microsoft.com/office/drawing/2014/main" id="{037F7D05-AF48-4FBF-8F5D-CEE1A57BE361}"/>
              </a:ext>
            </a:extLst>
          </p:cNvPr>
          <p:cNvSpPr>
            <a:spLocks noGrp="1"/>
          </p:cNvSpPr>
          <p:nvPr>
            <p:ph type="body" idx="1"/>
          </p:nvPr>
        </p:nvSpPr>
        <p:spPr>
          <a:xfrm>
            <a:off x="960000" y="1867330"/>
            <a:ext cx="6768181" cy="1224137"/>
          </a:xfrm>
        </p:spPr>
        <p:txBody>
          <a:bodyPr/>
          <a:lstStyle/>
          <a:p>
            <a:endParaRPr lang="en-GB"/>
          </a:p>
        </p:txBody>
      </p:sp>
    </p:spTree>
    <p:extLst>
      <p:ext uri="{BB962C8B-B14F-4D97-AF65-F5344CB8AC3E}">
        <p14:creationId xmlns:p14="http://schemas.microsoft.com/office/powerpoint/2010/main" val="304792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FE6E8-BA7E-4C07-A086-1446EAD7BD20}"/>
              </a:ext>
            </a:extLst>
          </p:cNvPr>
          <p:cNvSpPr>
            <a:spLocks noGrp="1"/>
          </p:cNvSpPr>
          <p:nvPr>
            <p:ph type="title"/>
          </p:nvPr>
        </p:nvSpPr>
        <p:spPr/>
        <p:txBody>
          <a:bodyPr/>
          <a:lstStyle/>
          <a:p>
            <a:r>
              <a:rPr lang="en-GB"/>
              <a:t>Group discussions</a:t>
            </a:r>
          </a:p>
        </p:txBody>
      </p:sp>
      <p:sp>
        <p:nvSpPr>
          <p:cNvPr id="3" name="Content Placeholder 2">
            <a:extLst>
              <a:ext uri="{FF2B5EF4-FFF2-40B4-BE49-F238E27FC236}">
                <a16:creationId xmlns:a16="http://schemas.microsoft.com/office/drawing/2014/main" id="{082F8DD0-7B3E-4CEB-8973-F23126A03174}"/>
              </a:ext>
            </a:extLst>
          </p:cNvPr>
          <p:cNvSpPr>
            <a:spLocks noGrp="1"/>
          </p:cNvSpPr>
          <p:nvPr>
            <p:ph idx="1"/>
          </p:nvPr>
        </p:nvSpPr>
        <p:spPr/>
        <p:txBody>
          <a:bodyPr/>
          <a:lstStyle/>
          <a:p>
            <a:r>
              <a:rPr lang="en-GB" dirty="0"/>
              <a:t>We will have 15 minutes in our groups.</a:t>
            </a:r>
          </a:p>
          <a:p>
            <a:endParaRPr lang="en-GB" dirty="0"/>
          </a:p>
          <a:p>
            <a:r>
              <a:rPr lang="en-GB" dirty="0"/>
              <a:t>For each breakout, there is a question relating to each theme (which your facilitator will introduce).</a:t>
            </a:r>
          </a:p>
          <a:p>
            <a:endParaRPr lang="en-GB" dirty="0"/>
          </a:p>
          <a:p>
            <a:r>
              <a:rPr lang="en-GB" dirty="0"/>
              <a:t>We will be using </a:t>
            </a:r>
            <a:r>
              <a:rPr lang="en-GB" dirty="0" err="1"/>
              <a:t>Jamboards</a:t>
            </a:r>
            <a:r>
              <a:rPr lang="en-GB" dirty="0"/>
              <a:t> to capture notes, feedback and thoughts. </a:t>
            </a:r>
          </a:p>
        </p:txBody>
      </p:sp>
      <p:sp>
        <p:nvSpPr>
          <p:cNvPr id="4" name="Text Placeholder 3">
            <a:extLst>
              <a:ext uri="{FF2B5EF4-FFF2-40B4-BE49-F238E27FC236}">
                <a16:creationId xmlns:a16="http://schemas.microsoft.com/office/drawing/2014/main" id="{DBC7D89C-FD25-4845-A8AA-060A87734E95}"/>
              </a:ext>
            </a:extLst>
          </p:cNvPr>
          <p:cNvSpPr>
            <a:spLocks noGrp="1"/>
          </p:cNvSpPr>
          <p:nvPr>
            <p:ph type="body" sz="quarter" idx="14"/>
          </p:nvPr>
        </p:nvSpPr>
        <p:spPr/>
        <p:txBody>
          <a:bodyPr/>
          <a:lstStyle/>
          <a:p>
            <a:endParaRPr lang="en-GB"/>
          </a:p>
        </p:txBody>
      </p:sp>
      <p:pic>
        <p:nvPicPr>
          <p:cNvPr id="5" name="Picture 2">
            <a:extLst>
              <a:ext uri="{FF2B5EF4-FFF2-40B4-BE49-F238E27FC236}">
                <a16:creationId xmlns:a16="http://schemas.microsoft.com/office/drawing/2014/main" id="{CAAA4922-2F92-A81C-2EDF-911DFE1BA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689" y="5688689"/>
            <a:ext cx="8181975" cy="1066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9EAF240A-75FF-0CBF-0B98-D8D0282164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689" y="5874425"/>
            <a:ext cx="1590676" cy="6953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E017CA5-CECF-CDA8-620B-FA3480537FED}"/>
              </a:ext>
            </a:extLst>
          </p:cNvPr>
          <p:cNvPicPr>
            <a:picLocks noChangeAspect="1"/>
          </p:cNvPicPr>
          <p:nvPr/>
        </p:nvPicPr>
        <p:blipFill>
          <a:blip r:embed="rId5"/>
          <a:stretch>
            <a:fillRect/>
          </a:stretch>
        </p:blipFill>
        <p:spPr>
          <a:xfrm>
            <a:off x="10598424" y="349452"/>
            <a:ext cx="1019175" cy="1019175"/>
          </a:xfrm>
          <a:prstGeom prst="rect">
            <a:avLst/>
          </a:prstGeom>
        </p:spPr>
      </p:pic>
    </p:spTree>
    <p:extLst>
      <p:ext uri="{BB962C8B-B14F-4D97-AF65-F5344CB8AC3E}">
        <p14:creationId xmlns:p14="http://schemas.microsoft.com/office/powerpoint/2010/main" val="145807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FE6E8-BA7E-4C07-A086-1446EAD7BD20}"/>
              </a:ext>
            </a:extLst>
          </p:cNvPr>
          <p:cNvSpPr>
            <a:spLocks noGrp="1"/>
          </p:cNvSpPr>
          <p:nvPr>
            <p:ph type="title"/>
          </p:nvPr>
        </p:nvSpPr>
        <p:spPr/>
        <p:txBody>
          <a:bodyPr/>
          <a:lstStyle/>
          <a:p>
            <a:r>
              <a:rPr lang="en-GB"/>
              <a:t>The Vision themes</a:t>
            </a:r>
          </a:p>
        </p:txBody>
      </p:sp>
      <p:sp>
        <p:nvSpPr>
          <p:cNvPr id="3" name="Content Placeholder 2">
            <a:extLst>
              <a:ext uri="{FF2B5EF4-FFF2-40B4-BE49-F238E27FC236}">
                <a16:creationId xmlns:a16="http://schemas.microsoft.com/office/drawing/2014/main" id="{082F8DD0-7B3E-4CEB-8973-F23126A03174}"/>
              </a:ext>
            </a:extLst>
          </p:cNvPr>
          <p:cNvSpPr>
            <a:spLocks noGrp="1"/>
          </p:cNvSpPr>
          <p:nvPr>
            <p:ph idx="1"/>
          </p:nvPr>
        </p:nvSpPr>
        <p:spPr/>
        <p:txBody>
          <a:bodyPr/>
          <a:lstStyle/>
          <a:p>
            <a:r>
              <a:rPr lang="en-GB"/>
              <a:t>As a reminder, here are the five key themes in the Vision: </a:t>
            </a:r>
          </a:p>
          <a:p>
            <a:pPr marL="457200" indent="-457200">
              <a:buFont typeface="Arial" panose="020B0604020202020204" pitchFamily="34" charset="0"/>
              <a:buChar char="•"/>
            </a:pPr>
            <a:r>
              <a:rPr lang="en-GB" b="1"/>
              <a:t>Power </a:t>
            </a:r>
          </a:p>
          <a:p>
            <a:pPr marL="457200" indent="-457200">
              <a:buFont typeface="Arial" panose="020B0604020202020204" pitchFamily="34" charset="0"/>
              <a:buChar char="•"/>
            </a:pPr>
            <a:r>
              <a:rPr lang="en-GB" b="1"/>
              <a:t>Collaboration</a:t>
            </a:r>
          </a:p>
          <a:p>
            <a:pPr marL="457200" indent="-457200">
              <a:buFont typeface="Arial" panose="020B0604020202020204" pitchFamily="34" charset="0"/>
              <a:buChar char="•"/>
            </a:pPr>
            <a:r>
              <a:rPr lang="en-GB" b="1"/>
              <a:t>Awareness and Appreciation</a:t>
            </a:r>
          </a:p>
          <a:p>
            <a:pPr marL="457200" indent="-457200">
              <a:buFont typeface="Arial" panose="020B0604020202020204" pitchFamily="34" charset="0"/>
              <a:buChar char="•"/>
            </a:pPr>
            <a:r>
              <a:rPr lang="en-GB" b="1"/>
              <a:t>Experimentation </a:t>
            </a:r>
          </a:p>
          <a:p>
            <a:pPr marL="457200" indent="-457200">
              <a:buFont typeface="Arial" panose="020B0604020202020204" pitchFamily="34" charset="0"/>
              <a:buChar char="•"/>
            </a:pPr>
            <a:r>
              <a:rPr lang="en-GB" b="1"/>
              <a:t>Equity and Inclusion</a:t>
            </a:r>
          </a:p>
        </p:txBody>
      </p:sp>
      <p:sp>
        <p:nvSpPr>
          <p:cNvPr id="4" name="Text Placeholder 3">
            <a:extLst>
              <a:ext uri="{FF2B5EF4-FFF2-40B4-BE49-F238E27FC236}">
                <a16:creationId xmlns:a16="http://schemas.microsoft.com/office/drawing/2014/main" id="{DBC7D89C-FD25-4845-A8AA-060A87734E95}"/>
              </a:ext>
            </a:extLst>
          </p:cNvPr>
          <p:cNvSpPr>
            <a:spLocks noGrp="1"/>
          </p:cNvSpPr>
          <p:nvPr>
            <p:ph type="body" sz="quarter" idx="14"/>
          </p:nvPr>
        </p:nvSpPr>
        <p:spPr/>
        <p:txBody>
          <a:bodyPr/>
          <a:lstStyle/>
          <a:p>
            <a:endParaRPr lang="en-GB"/>
          </a:p>
        </p:txBody>
      </p:sp>
      <p:pic>
        <p:nvPicPr>
          <p:cNvPr id="5" name="Picture 2">
            <a:extLst>
              <a:ext uri="{FF2B5EF4-FFF2-40B4-BE49-F238E27FC236}">
                <a16:creationId xmlns:a16="http://schemas.microsoft.com/office/drawing/2014/main" id="{CAAA4922-2F92-A81C-2EDF-911DFE1BA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689" y="5688689"/>
            <a:ext cx="8181975" cy="1066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9EAF240A-75FF-0CBF-0B98-D8D0282164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689" y="5874425"/>
            <a:ext cx="1590676" cy="6953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D1CD324-6AC2-6030-321F-4D6088D9CC95}"/>
              </a:ext>
            </a:extLst>
          </p:cNvPr>
          <p:cNvPicPr>
            <a:picLocks noChangeAspect="1"/>
          </p:cNvPicPr>
          <p:nvPr/>
        </p:nvPicPr>
        <p:blipFill>
          <a:blip r:embed="rId5"/>
          <a:stretch>
            <a:fillRect/>
          </a:stretch>
        </p:blipFill>
        <p:spPr>
          <a:xfrm>
            <a:off x="10598424" y="349452"/>
            <a:ext cx="1019175" cy="1019175"/>
          </a:xfrm>
          <a:prstGeom prst="rect">
            <a:avLst/>
          </a:prstGeom>
        </p:spPr>
      </p:pic>
    </p:spTree>
    <p:extLst>
      <p:ext uri="{BB962C8B-B14F-4D97-AF65-F5344CB8AC3E}">
        <p14:creationId xmlns:p14="http://schemas.microsoft.com/office/powerpoint/2010/main" val="2419774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FE6E8-BA7E-4C07-A086-1446EAD7BD20}"/>
              </a:ext>
            </a:extLst>
          </p:cNvPr>
          <p:cNvSpPr>
            <a:spLocks noGrp="1"/>
          </p:cNvSpPr>
          <p:nvPr>
            <p:ph type="title"/>
          </p:nvPr>
        </p:nvSpPr>
        <p:spPr/>
        <p:txBody>
          <a:bodyPr/>
          <a:lstStyle/>
          <a:p>
            <a:r>
              <a:rPr lang="en-GB"/>
              <a:t>The Vision themes</a:t>
            </a:r>
          </a:p>
        </p:txBody>
      </p:sp>
      <p:sp>
        <p:nvSpPr>
          <p:cNvPr id="3" name="Content Placeholder 2">
            <a:extLst>
              <a:ext uri="{FF2B5EF4-FFF2-40B4-BE49-F238E27FC236}">
                <a16:creationId xmlns:a16="http://schemas.microsoft.com/office/drawing/2014/main" id="{082F8DD0-7B3E-4CEB-8973-F23126A03174}"/>
              </a:ext>
            </a:extLst>
          </p:cNvPr>
          <p:cNvSpPr>
            <a:spLocks noGrp="1"/>
          </p:cNvSpPr>
          <p:nvPr>
            <p:ph idx="1"/>
          </p:nvPr>
        </p:nvSpPr>
        <p:spPr/>
        <p:txBody>
          <a:bodyPr/>
          <a:lstStyle/>
          <a:p>
            <a:pPr marL="457200" indent="-457200">
              <a:buFont typeface="Arial" panose="020B0604020202020204" pitchFamily="34" charset="0"/>
              <a:buChar char="•"/>
            </a:pPr>
            <a:r>
              <a:rPr lang="en-GB"/>
              <a:t>Volunteers and the communities they engage with </a:t>
            </a:r>
            <a:r>
              <a:rPr lang="en-GB" b="1"/>
              <a:t>have power and are leaders</a:t>
            </a:r>
            <a:r>
              <a:rPr lang="en-GB"/>
              <a:t>. </a:t>
            </a:r>
            <a:endParaRPr lang="en-GB" b="1"/>
          </a:p>
          <a:p>
            <a:pPr marL="457200" indent="-457200">
              <a:buFont typeface="Arial" panose="020B0604020202020204" pitchFamily="34" charset="0"/>
              <a:buChar char="•"/>
            </a:pPr>
            <a:r>
              <a:rPr lang="en-GB"/>
              <a:t>We want a future where </a:t>
            </a:r>
            <a:r>
              <a:rPr lang="en-GB" b="1"/>
              <a:t>the power </a:t>
            </a:r>
            <a:r>
              <a:rPr lang="en-GB"/>
              <a:t>of volunteers and communities is </a:t>
            </a:r>
            <a:r>
              <a:rPr lang="en-GB" b="1"/>
              <a:t>recognised and supported</a:t>
            </a:r>
            <a:r>
              <a:rPr lang="en-GB"/>
              <a:t>. </a:t>
            </a:r>
          </a:p>
          <a:p>
            <a:pPr marL="457200" indent="-457200">
              <a:buFont typeface="Arial" panose="020B0604020202020204" pitchFamily="34" charset="0"/>
              <a:buChar char="•"/>
            </a:pPr>
            <a:r>
              <a:rPr lang="en-GB"/>
              <a:t>We want </a:t>
            </a:r>
            <a:r>
              <a:rPr lang="en-GB" b="1"/>
              <a:t>volunteering to be more equal </a:t>
            </a:r>
            <a:r>
              <a:rPr lang="en-GB"/>
              <a:t>and for power to be devolved to communities, groups and people. </a:t>
            </a:r>
          </a:p>
        </p:txBody>
      </p:sp>
      <p:sp>
        <p:nvSpPr>
          <p:cNvPr id="4" name="Text Placeholder 3">
            <a:extLst>
              <a:ext uri="{FF2B5EF4-FFF2-40B4-BE49-F238E27FC236}">
                <a16:creationId xmlns:a16="http://schemas.microsoft.com/office/drawing/2014/main" id="{DBC7D89C-FD25-4845-A8AA-060A87734E95}"/>
              </a:ext>
            </a:extLst>
          </p:cNvPr>
          <p:cNvSpPr>
            <a:spLocks noGrp="1"/>
          </p:cNvSpPr>
          <p:nvPr>
            <p:ph type="body" sz="quarter" idx="14"/>
          </p:nvPr>
        </p:nvSpPr>
        <p:spPr/>
        <p:txBody>
          <a:bodyPr/>
          <a:lstStyle/>
          <a:p>
            <a:r>
              <a:rPr lang="en-GB"/>
              <a:t>Power</a:t>
            </a:r>
          </a:p>
        </p:txBody>
      </p:sp>
      <p:pic>
        <p:nvPicPr>
          <p:cNvPr id="5" name="Picture 2">
            <a:extLst>
              <a:ext uri="{FF2B5EF4-FFF2-40B4-BE49-F238E27FC236}">
                <a16:creationId xmlns:a16="http://schemas.microsoft.com/office/drawing/2014/main" id="{CAAA4922-2F92-A81C-2EDF-911DFE1BA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689" y="5688689"/>
            <a:ext cx="8181975" cy="1066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9EAF240A-75FF-0CBF-0B98-D8D0282164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689" y="5874425"/>
            <a:ext cx="1590676" cy="6953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16D920B-1B2C-CD8A-2DDA-E88630681739}"/>
              </a:ext>
            </a:extLst>
          </p:cNvPr>
          <p:cNvPicPr>
            <a:picLocks noChangeAspect="1"/>
          </p:cNvPicPr>
          <p:nvPr/>
        </p:nvPicPr>
        <p:blipFill>
          <a:blip r:embed="rId5"/>
          <a:stretch>
            <a:fillRect/>
          </a:stretch>
        </p:blipFill>
        <p:spPr>
          <a:xfrm>
            <a:off x="10598424" y="349452"/>
            <a:ext cx="1019175" cy="1019175"/>
          </a:xfrm>
          <a:prstGeom prst="rect">
            <a:avLst/>
          </a:prstGeom>
        </p:spPr>
      </p:pic>
    </p:spTree>
    <p:extLst>
      <p:ext uri="{BB962C8B-B14F-4D97-AF65-F5344CB8AC3E}">
        <p14:creationId xmlns:p14="http://schemas.microsoft.com/office/powerpoint/2010/main" val="615351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28CAB-8C79-4ACD-AA1B-C65ABD211C18}"/>
              </a:ext>
            </a:extLst>
          </p:cNvPr>
          <p:cNvSpPr>
            <a:spLocks noGrp="1"/>
          </p:cNvSpPr>
          <p:nvPr>
            <p:ph type="title"/>
          </p:nvPr>
        </p:nvSpPr>
        <p:spPr/>
        <p:txBody>
          <a:bodyPr/>
          <a:lstStyle/>
          <a:p>
            <a:r>
              <a:rPr lang="en-GB"/>
              <a:t>National volunteering forum </a:t>
            </a:r>
          </a:p>
        </p:txBody>
      </p:sp>
      <p:sp>
        <p:nvSpPr>
          <p:cNvPr id="3" name="Content Placeholder 2">
            <a:extLst>
              <a:ext uri="{FF2B5EF4-FFF2-40B4-BE49-F238E27FC236}">
                <a16:creationId xmlns:a16="http://schemas.microsoft.com/office/drawing/2014/main" id="{731D2207-C8D7-41A7-A572-D708A7D90489}"/>
              </a:ext>
            </a:extLst>
          </p:cNvPr>
          <p:cNvSpPr>
            <a:spLocks noGrp="1"/>
          </p:cNvSpPr>
          <p:nvPr>
            <p:ph idx="1"/>
          </p:nvPr>
        </p:nvSpPr>
        <p:spPr/>
        <p:txBody>
          <a:bodyPr/>
          <a:lstStyle/>
          <a:p>
            <a:r>
              <a:rPr lang="en-GB" dirty="0"/>
              <a:t>10.00		Welcome and housekeeping </a:t>
            </a:r>
          </a:p>
          <a:p>
            <a:r>
              <a:rPr lang="en-GB" dirty="0"/>
              <a:t>10.10		Introducing the Vision for Volunteering </a:t>
            </a:r>
          </a:p>
          <a:p>
            <a:r>
              <a:rPr lang="en-GB" dirty="0"/>
              <a:t>10.30		Reflections from the voluntary sector </a:t>
            </a:r>
          </a:p>
          <a:p>
            <a:r>
              <a:rPr lang="en-GB" dirty="0"/>
              <a:t>11.00		Break </a:t>
            </a:r>
          </a:p>
          <a:p>
            <a:r>
              <a:rPr lang="en-GB" dirty="0"/>
              <a:t>11.10		Group discussions </a:t>
            </a:r>
          </a:p>
          <a:p>
            <a:r>
              <a:rPr lang="en-GB" dirty="0"/>
              <a:t>11.35		Q&amp;A</a:t>
            </a:r>
          </a:p>
          <a:p>
            <a:r>
              <a:rPr lang="en-GB" dirty="0"/>
              <a:t>11.55		Close</a:t>
            </a:r>
          </a:p>
        </p:txBody>
      </p:sp>
      <p:sp>
        <p:nvSpPr>
          <p:cNvPr id="4" name="Text Placeholder 3">
            <a:extLst>
              <a:ext uri="{FF2B5EF4-FFF2-40B4-BE49-F238E27FC236}">
                <a16:creationId xmlns:a16="http://schemas.microsoft.com/office/drawing/2014/main" id="{4BCA7152-9DAD-4B1C-BDB2-EF99724DEAF6}"/>
              </a:ext>
            </a:extLst>
          </p:cNvPr>
          <p:cNvSpPr>
            <a:spLocks noGrp="1"/>
          </p:cNvSpPr>
          <p:nvPr>
            <p:ph type="body" sz="quarter" idx="14"/>
          </p:nvPr>
        </p:nvSpPr>
        <p:spPr/>
        <p:txBody>
          <a:bodyPr/>
          <a:lstStyle/>
          <a:p>
            <a:r>
              <a:rPr lang="en-GB"/>
              <a:t>Vision for volunteering online launch </a:t>
            </a:r>
          </a:p>
        </p:txBody>
      </p:sp>
      <p:pic>
        <p:nvPicPr>
          <p:cNvPr id="6" name="Picture 2">
            <a:extLst>
              <a:ext uri="{FF2B5EF4-FFF2-40B4-BE49-F238E27FC236}">
                <a16:creationId xmlns:a16="http://schemas.microsoft.com/office/drawing/2014/main" id="{03C47152-A59A-41B4-8EFE-B064E7BA59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689" y="5688689"/>
            <a:ext cx="8181975" cy="1066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6515A87E-0C7F-4C58-9178-002C47277D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689" y="5874426"/>
            <a:ext cx="1590675" cy="6953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908E2D2F-724B-2A8B-5F72-9C8C040EAE73}"/>
              </a:ext>
            </a:extLst>
          </p:cNvPr>
          <p:cNvPicPr>
            <a:picLocks noChangeAspect="1"/>
          </p:cNvPicPr>
          <p:nvPr/>
        </p:nvPicPr>
        <p:blipFill>
          <a:blip r:embed="rId5"/>
          <a:stretch>
            <a:fillRect/>
          </a:stretch>
        </p:blipFill>
        <p:spPr>
          <a:xfrm>
            <a:off x="10598424" y="349452"/>
            <a:ext cx="1019175" cy="1019175"/>
          </a:xfrm>
          <a:prstGeom prst="rect">
            <a:avLst/>
          </a:prstGeom>
        </p:spPr>
      </p:pic>
    </p:spTree>
    <p:extLst>
      <p:ext uri="{BB962C8B-B14F-4D97-AF65-F5344CB8AC3E}">
        <p14:creationId xmlns:p14="http://schemas.microsoft.com/office/powerpoint/2010/main" val="335242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FE6E8-BA7E-4C07-A086-1446EAD7BD20}"/>
              </a:ext>
            </a:extLst>
          </p:cNvPr>
          <p:cNvSpPr>
            <a:spLocks noGrp="1"/>
          </p:cNvSpPr>
          <p:nvPr>
            <p:ph type="title"/>
          </p:nvPr>
        </p:nvSpPr>
        <p:spPr/>
        <p:txBody>
          <a:bodyPr/>
          <a:lstStyle/>
          <a:p>
            <a:r>
              <a:rPr lang="en-GB"/>
              <a:t>The Vision themes</a:t>
            </a:r>
          </a:p>
        </p:txBody>
      </p:sp>
      <p:sp>
        <p:nvSpPr>
          <p:cNvPr id="3" name="Content Placeholder 2">
            <a:extLst>
              <a:ext uri="{FF2B5EF4-FFF2-40B4-BE49-F238E27FC236}">
                <a16:creationId xmlns:a16="http://schemas.microsoft.com/office/drawing/2014/main" id="{082F8DD0-7B3E-4CEB-8973-F23126A03174}"/>
              </a:ext>
            </a:extLst>
          </p:cNvPr>
          <p:cNvSpPr>
            <a:spLocks noGrp="1"/>
          </p:cNvSpPr>
          <p:nvPr>
            <p:ph idx="1"/>
          </p:nvPr>
        </p:nvSpPr>
        <p:spPr/>
        <p:txBody>
          <a:bodyPr/>
          <a:lstStyle/>
          <a:p>
            <a:pPr marL="457200" indent="-457200">
              <a:buFont typeface="Arial" panose="020B0604020202020204" pitchFamily="34" charset="0"/>
              <a:buChar char="•"/>
            </a:pPr>
            <a:r>
              <a:rPr lang="en-GB"/>
              <a:t>We want a future where </a:t>
            </a:r>
            <a:r>
              <a:rPr lang="en-GB" b="1"/>
              <a:t>collaboration is a natural, fluid, flexible and spontaneous part of volunteering</a:t>
            </a:r>
            <a:r>
              <a:rPr lang="en-GB"/>
              <a:t>. </a:t>
            </a:r>
          </a:p>
          <a:p>
            <a:pPr marL="457200" indent="-457200">
              <a:buFont typeface="Arial" panose="020B0604020202020204" pitchFamily="34" charset="0"/>
              <a:buChar char="•"/>
            </a:pPr>
            <a:r>
              <a:rPr lang="en-GB"/>
              <a:t>We want people and organisations to be able to </a:t>
            </a:r>
            <a:r>
              <a:rPr lang="en-GB" b="1"/>
              <a:t>come together to understand issues, and create positive change</a:t>
            </a:r>
            <a:r>
              <a:rPr lang="en-GB"/>
              <a:t>. </a:t>
            </a:r>
          </a:p>
          <a:p>
            <a:pPr marL="457200" indent="-457200">
              <a:buFont typeface="Arial" panose="020B0604020202020204" pitchFamily="34" charset="0"/>
              <a:buChar char="•"/>
            </a:pPr>
            <a:r>
              <a:rPr lang="en-GB"/>
              <a:t>We want to see a shift towards community led coalitions of interest, with volunteers setting the direction for collaborative working. </a:t>
            </a:r>
          </a:p>
        </p:txBody>
      </p:sp>
      <p:sp>
        <p:nvSpPr>
          <p:cNvPr id="4" name="Text Placeholder 3">
            <a:extLst>
              <a:ext uri="{FF2B5EF4-FFF2-40B4-BE49-F238E27FC236}">
                <a16:creationId xmlns:a16="http://schemas.microsoft.com/office/drawing/2014/main" id="{DBC7D89C-FD25-4845-A8AA-060A87734E95}"/>
              </a:ext>
            </a:extLst>
          </p:cNvPr>
          <p:cNvSpPr>
            <a:spLocks noGrp="1"/>
          </p:cNvSpPr>
          <p:nvPr>
            <p:ph type="body" sz="quarter" idx="14"/>
          </p:nvPr>
        </p:nvSpPr>
        <p:spPr/>
        <p:txBody>
          <a:bodyPr/>
          <a:lstStyle/>
          <a:p>
            <a:r>
              <a:rPr lang="en-GB"/>
              <a:t>Collaboration </a:t>
            </a:r>
          </a:p>
        </p:txBody>
      </p:sp>
      <p:pic>
        <p:nvPicPr>
          <p:cNvPr id="5" name="Picture 2">
            <a:extLst>
              <a:ext uri="{FF2B5EF4-FFF2-40B4-BE49-F238E27FC236}">
                <a16:creationId xmlns:a16="http://schemas.microsoft.com/office/drawing/2014/main" id="{CAAA4922-2F92-A81C-2EDF-911DFE1BA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689" y="5688689"/>
            <a:ext cx="8181975" cy="1066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9EAF240A-75FF-0CBF-0B98-D8D0282164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689" y="5874425"/>
            <a:ext cx="1590676" cy="6953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5BBE5B5-EA66-617B-673E-8D3DF0792E6E}"/>
              </a:ext>
            </a:extLst>
          </p:cNvPr>
          <p:cNvPicPr>
            <a:picLocks noChangeAspect="1"/>
          </p:cNvPicPr>
          <p:nvPr/>
        </p:nvPicPr>
        <p:blipFill>
          <a:blip r:embed="rId5"/>
          <a:stretch>
            <a:fillRect/>
          </a:stretch>
        </p:blipFill>
        <p:spPr>
          <a:xfrm>
            <a:off x="10598424" y="349452"/>
            <a:ext cx="1019175" cy="1019175"/>
          </a:xfrm>
          <a:prstGeom prst="rect">
            <a:avLst/>
          </a:prstGeom>
        </p:spPr>
      </p:pic>
    </p:spTree>
    <p:extLst>
      <p:ext uri="{BB962C8B-B14F-4D97-AF65-F5344CB8AC3E}">
        <p14:creationId xmlns:p14="http://schemas.microsoft.com/office/powerpoint/2010/main" val="6110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FE6E8-BA7E-4C07-A086-1446EAD7BD20}"/>
              </a:ext>
            </a:extLst>
          </p:cNvPr>
          <p:cNvSpPr>
            <a:spLocks noGrp="1"/>
          </p:cNvSpPr>
          <p:nvPr>
            <p:ph type="title"/>
          </p:nvPr>
        </p:nvSpPr>
        <p:spPr/>
        <p:txBody>
          <a:bodyPr/>
          <a:lstStyle/>
          <a:p>
            <a:r>
              <a:rPr lang="en-GB"/>
              <a:t>The Vision themes</a:t>
            </a:r>
          </a:p>
        </p:txBody>
      </p:sp>
      <p:sp>
        <p:nvSpPr>
          <p:cNvPr id="3" name="Content Placeholder 2">
            <a:extLst>
              <a:ext uri="{FF2B5EF4-FFF2-40B4-BE49-F238E27FC236}">
                <a16:creationId xmlns:a16="http://schemas.microsoft.com/office/drawing/2014/main" id="{082F8DD0-7B3E-4CEB-8973-F23126A03174}"/>
              </a:ext>
            </a:extLst>
          </p:cNvPr>
          <p:cNvSpPr>
            <a:spLocks noGrp="1"/>
          </p:cNvSpPr>
          <p:nvPr>
            <p:ph idx="1"/>
          </p:nvPr>
        </p:nvSpPr>
        <p:spPr/>
        <p:txBody>
          <a:bodyPr/>
          <a:lstStyle/>
          <a:p>
            <a:pPr marL="457200" indent="-457200">
              <a:buFont typeface="Arial" panose="020B0604020202020204" pitchFamily="34" charset="0"/>
              <a:buChar char="•"/>
            </a:pPr>
            <a:r>
              <a:rPr lang="en-GB"/>
              <a:t>We want volunteering to be seen as a core part of our society and economy. </a:t>
            </a:r>
          </a:p>
          <a:p>
            <a:pPr marL="457200" indent="-457200">
              <a:buFont typeface="Arial" panose="020B0604020202020204" pitchFamily="34" charset="0"/>
              <a:buChar char="•"/>
            </a:pPr>
            <a:r>
              <a:rPr lang="en-GB"/>
              <a:t>We want the value and impact of volunteering to be recognised and celebrated. </a:t>
            </a:r>
          </a:p>
          <a:p>
            <a:pPr marL="457200" indent="-457200">
              <a:buFont typeface="Arial" panose="020B0604020202020204" pitchFamily="34" charset="0"/>
              <a:buChar char="•"/>
            </a:pPr>
            <a:r>
              <a:rPr lang="en-GB"/>
              <a:t>We want volunteering to be more flexible, with organisations and groups supporting volunteers to give their time in the ways they want to. </a:t>
            </a:r>
          </a:p>
        </p:txBody>
      </p:sp>
      <p:sp>
        <p:nvSpPr>
          <p:cNvPr id="4" name="Text Placeholder 3">
            <a:extLst>
              <a:ext uri="{FF2B5EF4-FFF2-40B4-BE49-F238E27FC236}">
                <a16:creationId xmlns:a16="http://schemas.microsoft.com/office/drawing/2014/main" id="{DBC7D89C-FD25-4845-A8AA-060A87734E95}"/>
              </a:ext>
            </a:extLst>
          </p:cNvPr>
          <p:cNvSpPr>
            <a:spLocks noGrp="1"/>
          </p:cNvSpPr>
          <p:nvPr>
            <p:ph type="body" sz="quarter" idx="14"/>
          </p:nvPr>
        </p:nvSpPr>
        <p:spPr/>
        <p:txBody>
          <a:bodyPr/>
          <a:lstStyle/>
          <a:p>
            <a:r>
              <a:rPr lang="en-GB"/>
              <a:t>Awareness and appreciation</a:t>
            </a:r>
          </a:p>
        </p:txBody>
      </p:sp>
      <p:pic>
        <p:nvPicPr>
          <p:cNvPr id="5" name="Picture 2">
            <a:extLst>
              <a:ext uri="{FF2B5EF4-FFF2-40B4-BE49-F238E27FC236}">
                <a16:creationId xmlns:a16="http://schemas.microsoft.com/office/drawing/2014/main" id="{CAAA4922-2F92-A81C-2EDF-911DFE1BA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689" y="5688689"/>
            <a:ext cx="8181975" cy="1066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9EAF240A-75FF-0CBF-0B98-D8D0282164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689" y="5874425"/>
            <a:ext cx="1590676" cy="6953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2E8390E-DDCE-D4D7-41C9-BAD00F9843E4}"/>
              </a:ext>
            </a:extLst>
          </p:cNvPr>
          <p:cNvPicPr>
            <a:picLocks noChangeAspect="1"/>
          </p:cNvPicPr>
          <p:nvPr/>
        </p:nvPicPr>
        <p:blipFill>
          <a:blip r:embed="rId5"/>
          <a:stretch>
            <a:fillRect/>
          </a:stretch>
        </p:blipFill>
        <p:spPr>
          <a:xfrm>
            <a:off x="10598424" y="349452"/>
            <a:ext cx="1019175" cy="1019175"/>
          </a:xfrm>
          <a:prstGeom prst="rect">
            <a:avLst/>
          </a:prstGeom>
        </p:spPr>
      </p:pic>
    </p:spTree>
    <p:extLst>
      <p:ext uri="{BB962C8B-B14F-4D97-AF65-F5344CB8AC3E}">
        <p14:creationId xmlns:p14="http://schemas.microsoft.com/office/powerpoint/2010/main" val="259419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FE6E8-BA7E-4C07-A086-1446EAD7BD20}"/>
              </a:ext>
            </a:extLst>
          </p:cNvPr>
          <p:cNvSpPr>
            <a:spLocks noGrp="1"/>
          </p:cNvSpPr>
          <p:nvPr>
            <p:ph type="title"/>
          </p:nvPr>
        </p:nvSpPr>
        <p:spPr/>
        <p:txBody>
          <a:bodyPr/>
          <a:lstStyle/>
          <a:p>
            <a:r>
              <a:rPr lang="en-GB"/>
              <a:t>The Vision themes</a:t>
            </a:r>
          </a:p>
        </p:txBody>
      </p:sp>
      <p:sp>
        <p:nvSpPr>
          <p:cNvPr id="3" name="Content Placeholder 2">
            <a:extLst>
              <a:ext uri="{FF2B5EF4-FFF2-40B4-BE49-F238E27FC236}">
                <a16:creationId xmlns:a16="http://schemas.microsoft.com/office/drawing/2014/main" id="{082F8DD0-7B3E-4CEB-8973-F23126A03174}"/>
              </a:ext>
            </a:extLst>
          </p:cNvPr>
          <p:cNvSpPr>
            <a:spLocks noGrp="1"/>
          </p:cNvSpPr>
          <p:nvPr>
            <p:ph idx="1"/>
          </p:nvPr>
        </p:nvSpPr>
        <p:spPr/>
        <p:txBody>
          <a:bodyPr/>
          <a:lstStyle/>
          <a:p>
            <a:pPr marL="457200" indent="-457200">
              <a:buFont typeface="Arial" panose="020B0604020202020204" pitchFamily="34" charset="0"/>
              <a:buChar char="•"/>
            </a:pPr>
            <a:r>
              <a:rPr lang="en-GB"/>
              <a:t>We learned a lot about flexibility and adaptability during the COVID-19 pandemic, and we want </a:t>
            </a:r>
            <a:r>
              <a:rPr lang="en-GB" b="1"/>
              <a:t>experimentation to be a core part of volunteering, </a:t>
            </a:r>
            <a:r>
              <a:rPr lang="en-GB"/>
              <a:t>not just a response to a crisis. </a:t>
            </a:r>
          </a:p>
          <a:p>
            <a:pPr marL="457200" indent="-457200">
              <a:buFont typeface="Arial" panose="020B0604020202020204" pitchFamily="34" charset="0"/>
              <a:buChar char="•"/>
            </a:pPr>
            <a:r>
              <a:rPr lang="en-GB"/>
              <a:t>The way we attract, engage and support volunteers should </a:t>
            </a:r>
            <a:r>
              <a:rPr lang="en-GB" b="1"/>
              <a:t>adapt to changes</a:t>
            </a:r>
            <a:r>
              <a:rPr lang="en-GB"/>
              <a:t>. </a:t>
            </a:r>
          </a:p>
          <a:p>
            <a:pPr marL="457200" indent="-457200">
              <a:buFont typeface="Arial" panose="020B0604020202020204" pitchFamily="34" charset="0"/>
              <a:buChar char="•"/>
            </a:pPr>
            <a:r>
              <a:rPr lang="en-GB"/>
              <a:t>We want to explore how we better </a:t>
            </a:r>
            <a:r>
              <a:rPr lang="en-GB" b="1"/>
              <a:t>learn and share evidence and insights</a:t>
            </a:r>
            <a:r>
              <a:rPr lang="en-GB"/>
              <a:t> of what works for volunteers. </a:t>
            </a:r>
          </a:p>
        </p:txBody>
      </p:sp>
      <p:sp>
        <p:nvSpPr>
          <p:cNvPr id="4" name="Text Placeholder 3">
            <a:extLst>
              <a:ext uri="{FF2B5EF4-FFF2-40B4-BE49-F238E27FC236}">
                <a16:creationId xmlns:a16="http://schemas.microsoft.com/office/drawing/2014/main" id="{DBC7D89C-FD25-4845-A8AA-060A87734E95}"/>
              </a:ext>
            </a:extLst>
          </p:cNvPr>
          <p:cNvSpPr>
            <a:spLocks noGrp="1"/>
          </p:cNvSpPr>
          <p:nvPr>
            <p:ph type="body" sz="quarter" idx="14"/>
          </p:nvPr>
        </p:nvSpPr>
        <p:spPr/>
        <p:txBody>
          <a:bodyPr/>
          <a:lstStyle/>
          <a:p>
            <a:r>
              <a:rPr lang="en-GB"/>
              <a:t>Experimentation</a:t>
            </a:r>
          </a:p>
        </p:txBody>
      </p:sp>
      <p:pic>
        <p:nvPicPr>
          <p:cNvPr id="5" name="Picture 2">
            <a:extLst>
              <a:ext uri="{FF2B5EF4-FFF2-40B4-BE49-F238E27FC236}">
                <a16:creationId xmlns:a16="http://schemas.microsoft.com/office/drawing/2014/main" id="{CAAA4922-2F92-A81C-2EDF-911DFE1BA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689" y="5688689"/>
            <a:ext cx="8181975" cy="1066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9EAF240A-75FF-0CBF-0B98-D8D0282164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689" y="5874425"/>
            <a:ext cx="1590676" cy="6953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2E8390E-DDCE-D4D7-41C9-BAD00F9843E4}"/>
              </a:ext>
            </a:extLst>
          </p:cNvPr>
          <p:cNvPicPr>
            <a:picLocks noChangeAspect="1"/>
          </p:cNvPicPr>
          <p:nvPr/>
        </p:nvPicPr>
        <p:blipFill>
          <a:blip r:embed="rId5"/>
          <a:stretch>
            <a:fillRect/>
          </a:stretch>
        </p:blipFill>
        <p:spPr>
          <a:xfrm>
            <a:off x="10598424" y="349452"/>
            <a:ext cx="1019175" cy="1019175"/>
          </a:xfrm>
          <a:prstGeom prst="rect">
            <a:avLst/>
          </a:prstGeom>
        </p:spPr>
      </p:pic>
    </p:spTree>
    <p:extLst>
      <p:ext uri="{BB962C8B-B14F-4D97-AF65-F5344CB8AC3E}">
        <p14:creationId xmlns:p14="http://schemas.microsoft.com/office/powerpoint/2010/main" val="140486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FE6E8-BA7E-4C07-A086-1446EAD7BD20}"/>
              </a:ext>
            </a:extLst>
          </p:cNvPr>
          <p:cNvSpPr>
            <a:spLocks noGrp="1"/>
          </p:cNvSpPr>
          <p:nvPr>
            <p:ph type="title"/>
          </p:nvPr>
        </p:nvSpPr>
        <p:spPr/>
        <p:txBody>
          <a:bodyPr/>
          <a:lstStyle/>
          <a:p>
            <a:r>
              <a:rPr lang="en-GB"/>
              <a:t>The Vision themes</a:t>
            </a:r>
          </a:p>
        </p:txBody>
      </p:sp>
      <p:sp>
        <p:nvSpPr>
          <p:cNvPr id="3" name="Content Placeholder 2">
            <a:extLst>
              <a:ext uri="{FF2B5EF4-FFF2-40B4-BE49-F238E27FC236}">
                <a16:creationId xmlns:a16="http://schemas.microsoft.com/office/drawing/2014/main" id="{082F8DD0-7B3E-4CEB-8973-F23126A03174}"/>
              </a:ext>
            </a:extLst>
          </p:cNvPr>
          <p:cNvSpPr>
            <a:spLocks noGrp="1"/>
          </p:cNvSpPr>
          <p:nvPr>
            <p:ph idx="1"/>
          </p:nvPr>
        </p:nvSpPr>
        <p:spPr/>
        <p:txBody>
          <a:bodyPr/>
          <a:lstStyle/>
          <a:p>
            <a:pPr marL="457200" indent="-457200">
              <a:buFont typeface="Arial" panose="020B0604020202020204" pitchFamily="34" charset="0"/>
              <a:buChar char="•"/>
            </a:pPr>
            <a:r>
              <a:rPr lang="en-GB"/>
              <a:t>We want volunteering to be </a:t>
            </a:r>
            <a:r>
              <a:rPr lang="en-GB" b="1"/>
              <a:t>accessible and welcoming to everyone</a:t>
            </a:r>
            <a:r>
              <a:rPr lang="en-GB"/>
              <a:t>. </a:t>
            </a:r>
          </a:p>
          <a:p>
            <a:pPr marL="457200" indent="-457200">
              <a:buFont typeface="Arial" panose="020B0604020202020204" pitchFamily="34" charset="0"/>
              <a:buChar char="•"/>
            </a:pPr>
            <a:r>
              <a:rPr lang="en-GB"/>
              <a:t>We want </a:t>
            </a:r>
            <a:r>
              <a:rPr lang="en-GB" b="1"/>
              <a:t>people and communities to lead and recognise themselves </a:t>
            </a:r>
            <a:r>
              <a:rPr lang="en-GB"/>
              <a:t>in the volunteering around them. </a:t>
            </a:r>
          </a:p>
          <a:p>
            <a:pPr marL="457200" indent="-457200">
              <a:buFont typeface="Arial" panose="020B0604020202020204" pitchFamily="34" charset="0"/>
              <a:buChar char="•"/>
            </a:pPr>
            <a:r>
              <a:rPr lang="en-GB"/>
              <a:t>We want </a:t>
            </a:r>
            <a:r>
              <a:rPr lang="en-GB" b="1"/>
              <a:t>everyone to have a good experience of volunteering</a:t>
            </a:r>
            <a:r>
              <a:rPr lang="en-GB"/>
              <a:t>, and to be able to make an impact. </a:t>
            </a:r>
          </a:p>
        </p:txBody>
      </p:sp>
      <p:sp>
        <p:nvSpPr>
          <p:cNvPr id="4" name="Text Placeholder 3">
            <a:extLst>
              <a:ext uri="{FF2B5EF4-FFF2-40B4-BE49-F238E27FC236}">
                <a16:creationId xmlns:a16="http://schemas.microsoft.com/office/drawing/2014/main" id="{DBC7D89C-FD25-4845-A8AA-060A87734E95}"/>
              </a:ext>
            </a:extLst>
          </p:cNvPr>
          <p:cNvSpPr>
            <a:spLocks noGrp="1"/>
          </p:cNvSpPr>
          <p:nvPr>
            <p:ph type="body" sz="quarter" idx="14"/>
          </p:nvPr>
        </p:nvSpPr>
        <p:spPr/>
        <p:txBody>
          <a:bodyPr/>
          <a:lstStyle/>
          <a:p>
            <a:r>
              <a:rPr lang="en-GB"/>
              <a:t>Equity and Inclusion</a:t>
            </a:r>
          </a:p>
        </p:txBody>
      </p:sp>
      <p:pic>
        <p:nvPicPr>
          <p:cNvPr id="5" name="Picture 2">
            <a:extLst>
              <a:ext uri="{FF2B5EF4-FFF2-40B4-BE49-F238E27FC236}">
                <a16:creationId xmlns:a16="http://schemas.microsoft.com/office/drawing/2014/main" id="{CAAA4922-2F92-A81C-2EDF-911DFE1BAD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689" y="5688689"/>
            <a:ext cx="8181975" cy="1066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9EAF240A-75FF-0CBF-0B98-D8D0282164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689" y="5874425"/>
            <a:ext cx="1590676" cy="6953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614B09A-9D44-30C6-08E0-B464960724B0}"/>
              </a:ext>
            </a:extLst>
          </p:cNvPr>
          <p:cNvPicPr>
            <a:picLocks noChangeAspect="1"/>
          </p:cNvPicPr>
          <p:nvPr/>
        </p:nvPicPr>
        <p:blipFill>
          <a:blip r:embed="rId4"/>
          <a:stretch>
            <a:fillRect/>
          </a:stretch>
        </p:blipFill>
        <p:spPr>
          <a:xfrm>
            <a:off x="10598424" y="349452"/>
            <a:ext cx="1019175" cy="1019175"/>
          </a:xfrm>
          <a:prstGeom prst="rect">
            <a:avLst/>
          </a:prstGeom>
        </p:spPr>
      </p:pic>
    </p:spTree>
    <p:extLst>
      <p:ext uri="{BB962C8B-B14F-4D97-AF65-F5344CB8AC3E}">
        <p14:creationId xmlns:p14="http://schemas.microsoft.com/office/powerpoint/2010/main" val="226254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FE6E8-BA7E-4C07-A086-1446EAD7BD20}"/>
              </a:ext>
            </a:extLst>
          </p:cNvPr>
          <p:cNvSpPr>
            <a:spLocks noGrp="1"/>
          </p:cNvSpPr>
          <p:nvPr>
            <p:ph type="title"/>
          </p:nvPr>
        </p:nvSpPr>
        <p:spPr/>
        <p:txBody>
          <a:bodyPr/>
          <a:lstStyle/>
          <a:p>
            <a:r>
              <a:rPr lang="en-GB"/>
              <a:t>Group discussions</a:t>
            </a:r>
          </a:p>
        </p:txBody>
      </p:sp>
      <p:sp>
        <p:nvSpPr>
          <p:cNvPr id="3" name="Content Placeholder 2">
            <a:extLst>
              <a:ext uri="{FF2B5EF4-FFF2-40B4-BE49-F238E27FC236}">
                <a16:creationId xmlns:a16="http://schemas.microsoft.com/office/drawing/2014/main" id="{082F8DD0-7B3E-4CEB-8973-F23126A03174}"/>
              </a:ext>
            </a:extLst>
          </p:cNvPr>
          <p:cNvSpPr>
            <a:spLocks noGrp="1"/>
          </p:cNvSpPr>
          <p:nvPr>
            <p:ph idx="1"/>
          </p:nvPr>
        </p:nvSpPr>
        <p:spPr/>
        <p:txBody>
          <a:bodyPr/>
          <a:lstStyle/>
          <a:p>
            <a:r>
              <a:rPr lang="en-GB" dirty="0"/>
              <a:t>We will </a:t>
            </a:r>
            <a:r>
              <a:rPr lang="en-GB"/>
              <a:t>have 15 </a:t>
            </a:r>
            <a:r>
              <a:rPr lang="en-GB" dirty="0"/>
              <a:t>minutes in our groups.</a:t>
            </a:r>
          </a:p>
          <a:p>
            <a:endParaRPr lang="en-GB" dirty="0"/>
          </a:p>
          <a:p>
            <a:r>
              <a:rPr lang="en-GB" dirty="0"/>
              <a:t>For each breakout, there is a question relating to each theme (which your facilitator will introduce).</a:t>
            </a:r>
          </a:p>
          <a:p>
            <a:endParaRPr lang="en-GB" dirty="0"/>
          </a:p>
          <a:p>
            <a:r>
              <a:rPr lang="en-GB" dirty="0"/>
              <a:t>We will be using </a:t>
            </a:r>
            <a:r>
              <a:rPr lang="en-GB" dirty="0" err="1"/>
              <a:t>Jamboards</a:t>
            </a:r>
            <a:r>
              <a:rPr lang="en-GB" dirty="0"/>
              <a:t> to capture notes, feedback and thoughts. </a:t>
            </a:r>
          </a:p>
        </p:txBody>
      </p:sp>
      <p:sp>
        <p:nvSpPr>
          <p:cNvPr id="4" name="Text Placeholder 3">
            <a:extLst>
              <a:ext uri="{FF2B5EF4-FFF2-40B4-BE49-F238E27FC236}">
                <a16:creationId xmlns:a16="http://schemas.microsoft.com/office/drawing/2014/main" id="{DBC7D89C-FD25-4845-A8AA-060A87734E95}"/>
              </a:ext>
            </a:extLst>
          </p:cNvPr>
          <p:cNvSpPr>
            <a:spLocks noGrp="1"/>
          </p:cNvSpPr>
          <p:nvPr>
            <p:ph type="body" sz="quarter" idx="14"/>
          </p:nvPr>
        </p:nvSpPr>
        <p:spPr/>
        <p:txBody>
          <a:bodyPr/>
          <a:lstStyle/>
          <a:p>
            <a:endParaRPr lang="en-GB"/>
          </a:p>
        </p:txBody>
      </p:sp>
      <p:pic>
        <p:nvPicPr>
          <p:cNvPr id="5" name="Picture 2">
            <a:extLst>
              <a:ext uri="{FF2B5EF4-FFF2-40B4-BE49-F238E27FC236}">
                <a16:creationId xmlns:a16="http://schemas.microsoft.com/office/drawing/2014/main" id="{CAAA4922-2F92-A81C-2EDF-911DFE1BA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689" y="5688689"/>
            <a:ext cx="8181975" cy="1066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9EAF240A-75FF-0CBF-0B98-D8D0282164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689" y="5874425"/>
            <a:ext cx="1590676" cy="6953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E017CA5-CECF-CDA8-620B-FA3480537FED}"/>
              </a:ext>
            </a:extLst>
          </p:cNvPr>
          <p:cNvPicPr>
            <a:picLocks noChangeAspect="1"/>
          </p:cNvPicPr>
          <p:nvPr/>
        </p:nvPicPr>
        <p:blipFill>
          <a:blip r:embed="rId5"/>
          <a:stretch>
            <a:fillRect/>
          </a:stretch>
        </p:blipFill>
        <p:spPr>
          <a:xfrm>
            <a:off x="10598424" y="349452"/>
            <a:ext cx="1019175" cy="1019175"/>
          </a:xfrm>
          <a:prstGeom prst="rect">
            <a:avLst/>
          </a:prstGeom>
        </p:spPr>
      </p:pic>
    </p:spTree>
    <p:extLst>
      <p:ext uri="{BB962C8B-B14F-4D97-AF65-F5344CB8AC3E}">
        <p14:creationId xmlns:p14="http://schemas.microsoft.com/office/powerpoint/2010/main" val="48089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AECF51-D644-4D53-A40E-9ECB5F4BD44C}"/>
              </a:ext>
            </a:extLst>
          </p:cNvPr>
          <p:cNvSpPr>
            <a:spLocks noGrp="1"/>
          </p:cNvSpPr>
          <p:nvPr>
            <p:ph type="title"/>
          </p:nvPr>
        </p:nvSpPr>
        <p:spPr/>
        <p:txBody>
          <a:bodyPr/>
          <a:lstStyle/>
          <a:p>
            <a:r>
              <a:rPr lang="en-GB" err="1"/>
              <a:t>Q&amp;a</a:t>
            </a:r>
            <a:endParaRPr lang="en-GB"/>
          </a:p>
        </p:txBody>
      </p:sp>
      <p:sp>
        <p:nvSpPr>
          <p:cNvPr id="6" name="Text Placeholder 5">
            <a:extLst>
              <a:ext uri="{FF2B5EF4-FFF2-40B4-BE49-F238E27FC236}">
                <a16:creationId xmlns:a16="http://schemas.microsoft.com/office/drawing/2014/main" id="{037F7D05-AF48-4FBF-8F5D-CEE1A57BE361}"/>
              </a:ext>
            </a:extLst>
          </p:cNvPr>
          <p:cNvSpPr>
            <a:spLocks noGrp="1"/>
          </p:cNvSpPr>
          <p:nvPr>
            <p:ph type="body" idx="1"/>
          </p:nvPr>
        </p:nvSpPr>
        <p:spPr>
          <a:xfrm>
            <a:off x="960000" y="1867330"/>
            <a:ext cx="8641200" cy="2203225"/>
          </a:xfrm>
        </p:spPr>
        <p:txBody>
          <a:bodyPr/>
          <a:lstStyle/>
          <a:p>
            <a:r>
              <a:rPr lang="en-GB" err="1"/>
              <a:t>Jarina</a:t>
            </a:r>
            <a:r>
              <a:rPr lang="en-GB"/>
              <a:t> </a:t>
            </a:r>
            <a:r>
              <a:rPr lang="en-GB" err="1"/>
              <a:t>choudhury</a:t>
            </a:r>
            <a:r>
              <a:rPr lang="en-GB"/>
              <a:t>, </a:t>
            </a:r>
            <a:r>
              <a:rPr lang="en-GB" err="1"/>
              <a:t>ncvo</a:t>
            </a:r>
            <a:endParaRPr lang="en-GB"/>
          </a:p>
          <a:p>
            <a:r>
              <a:rPr lang="en-GB"/>
              <a:t>Jenny Betteridge, sport England</a:t>
            </a:r>
          </a:p>
          <a:p>
            <a:r>
              <a:rPr lang="en-GB"/>
              <a:t>Ben </a:t>
            </a:r>
            <a:r>
              <a:rPr lang="en-GB" err="1"/>
              <a:t>grady</a:t>
            </a:r>
            <a:r>
              <a:rPr lang="en-GB"/>
              <a:t>, </a:t>
            </a:r>
            <a:r>
              <a:rPr lang="en-GB" err="1"/>
              <a:t>dcms</a:t>
            </a:r>
            <a:endParaRPr lang="en-GB"/>
          </a:p>
        </p:txBody>
      </p:sp>
    </p:spTree>
    <p:extLst>
      <p:ext uri="{BB962C8B-B14F-4D97-AF65-F5344CB8AC3E}">
        <p14:creationId xmlns:p14="http://schemas.microsoft.com/office/powerpoint/2010/main" val="227958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AECF51-D644-4D53-A40E-9ECB5F4BD44C}"/>
              </a:ext>
            </a:extLst>
          </p:cNvPr>
          <p:cNvSpPr>
            <a:spLocks noGrp="1"/>
          </p:cNvSpPr>
          <p:nvPr>
            <p:ph type="title"/>
          </p:nvPr>
        </p:nvSpPr>
        <p:spPr>
          <a:xfrm>
            <a:off x="960000" y="709613"/>
            <a:ext cx="7653058" cy="631156"/>
          </a:xfrm>
        </p:spPr>
        <p:txBody>
          <a:bodyPr/>
          <a:lstStyle/>
          <a:p>
            <a:r>
              <a:rPr lang="en-GB"/>
              <a:t>Vision for volunteering: Next steps</a:t>
            </a:r>
          </a:p>
        </p:txBody>
      </p:sp>
      <p:sp>
        <p:nvSpPr>
          <p:cNvPr id="6" name="Text Placeholder 5">
            <a:extLst>
              <a:ext uri="{FF2B5EF4-FFF2-40B4-BE49-F238E27FC236}">
                <a16:creationId xmlns:a16="http://schemas.microsoft.com/office/drawing/2014/main" id="{037F7D05-AF48-4FBF-8F5D-CEE1A57BE361}"/>
              </a:ext>
            </a:extLst>
          </p:cNvPr>
          <p:cNvSpPr>
            <a:spLocks noGrp="1"/>
          </p:cNvSpPr>
          <p:nvPr>
            <p:ph type="body" idx="1"/>
          </p:nvPr>
        </p:nvSpPr>
        <p:spPr>
          <a:xfrm>
            <a:off x="960000" y="1867330"/>
            <a:ext cx="8641200" cy="2203225"/>
          </a:xfrm>
        </p:spPr>
        <p:txBody>
          <a:bodyPr/>
          <a:lstStyle/>
          <a:p>
            <a:endParaRPr lang="en-GB"/>
          </a:p>
        </p:txBody>
      </p:sp>
    </p:spTree>
    <p:extLst>
      <p:ext uri="{BB962C8B-B14F-4D97-AF65-F5344CB8AC3E}">
        <p14:creationId xmlns:p14="http://schemas.microsoft.com/office/powerpoint/2010/main" val="337194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92B84-BD64-49EB-850C-F9629A354631}"/>
              </a:ext>
            </a:extLst>
          </p:cNvPr>
          <p:cNvSpPr>
            <a:spLocks noGrp="1"/>
          </p:cNvSpPr>
          <p:nvPr>
            <p:ph type="title"/>
          </p:nvPr>
        </p:nvSpPr>
        <p:spPr/>
        <p:txBody>
          <a:bodyPr/>
          <a:lstStyle/>
          <a:p>
            <a:r>
              <a:rPr lang="en-GB"/>
              <a:t>Vision for volunteering</a:t>
            </a:r>
          </a:p>
        </p:txBody>
      </p:sp>
      <p:sp>
        <p:nvSpPr>
          <p:cNvPr id="3" name="Content Placeholder 2">
            <a:extLst>
              <a:ext uri="{FF2B5EF4-FFF2-40B4-BE49-F238E27FC236}">
                <a16:creationId xmlns:a16="http://schemas.microsoft.com/office/drawing/2014/main" id="{213C7C36-E3A3-45CA-8D72-165D9AD12CA3}"/>
              </a:ext>
            </a:extLst>
          </p:cNvPr>
          <p:cNvSpPr>
            <a:spLocks noGrp="1"/>
          </p:cNvSpPr>
          <p:nvPr>
            <p:ph idx="1"/>
          </p:nvPr>
        </p:nvSpPr>
        <p:spPr/>
        <p:txBody>
          <a:bodyPr/>
          <a:lstStyle/>
          <a:p>
            <a:pPr marL="457200" indent="-457200">
              <a:buFont typeface="Arial" panose="020B0604020202020204" pitchFamily="34" charset="0"/>
              <a:buChar char="•"/>
            </a:pPr>
            <a:r>
              <a:rPr lang="en-GB" b="1"/>
              <a:t>Take action: </a:t>
            </a:r>
            <a:r>
              <a:rPr lang="en-GB"/>
              <a:t>You can </a:t>
            </a:r>
            <a:r>
              <a:rPr lang="en-GB">
                <a:hlinkClick r:id="rId3"/>
              </a:rPr>
              <a:t>share your commitments</a:t>
            </a:r>
            <a:r>
              <a:rPr lang="en-GB"/>
              <a:t> for the Vision for Volunteering.</a:t>
            </a:r>
          </a:p>
          <a:p>
            <a:pPr marL="457200" indent="-457200">
              <a:buFont typeface="Arial" panose="020B0604020202020204" pitchFamily="34" charset="0"/>
              <a:buChar char="•"/>
            </a:pPr>
            <a:r>
              <a:rPr lang="en-GB">
                <a:hlinkClick r:id="rId3"/>
              </a:rPr>
              <a:t>Sign up to keep in touch</a:t>
            </a:r>
            <a:r>
              <a:rPr lang="en-GB"/>
              <a:t>.</a:t>
            </a:r>
          </a:p>
        </p:txBody>
      </p:sp>
      <p:sp>
        <p:nvSpPr>
          <p:cNvPr id="4" name="Text Placeholder 3">
            <a:extLst>
              <a:ext uri="{FF2B5EF4-FFF2-40B4-BE49-F238E27FC236}">
                <a16:creationId xmlns:a16="http://schemas.microsoft.com/office/drawing/2014/main" id="{0FD4B13B-5E59-48B4-A862-77FFC30EA000}"/>
              </a:ext>
            </a:extLst>
          </p:cNvPr>
          <p:cNvSpPr>
            <a:spLocks noGrp="1"/>
          </p:cNvSpPr>
          <p:nvPr>
            <p:ph type="body" sz="quarter" idx="14"/>
          </p:nvPr>
        </p:nvSpPr>
        <p:spPr/>
        <p:txBody>
          <a:bodyPr/>
          <a:lstStyle/>
          <a:p>
            <a:r>
              <a:rPr lang="en-GB"/>
              <a:t>Next steps</a:t>
            </a:r>
          </a:p>
        </p:txBody>
      </p:sp>
      <p:pic>
        <p:nvPicPr>
          <p:cNvPr id="6" name="Picture 4">
            <a:extLst>
              <a:ext uri="{FF2B5EF4-FFF2-40B4-BE49-F238E27FC236}">
                <a16:creationId xmlns:a16="http://schemas.microsoft.com/office/drawing/2014/main" id="{9FCFCF18-6695-4FA6-BCA9-F5230958E3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4025" y="5901076"/>
            <a:ext cx="1590676" cy="6953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853550DC-6D3F-75D1-327A-FC5507883F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6689" y="5688689"/>
            <a:ext cx="8181975" cy="1066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147747CB-CA59-D226-EC2D-E213054145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689" y="5874426"/>
            <a:ext cx="1590675" cy="6953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4BF30F96-F2E1-4892-7038-FF6AF9A04DF1}"/>
              </a:ext>
            </a:extLst>
          </p:cNvPr>
          <p:cNvPicPr>
            <a:picLocks noChangeAspect="1"/>
          </p:cNvPicPr>
          <p:nvPr/>
        </p:nvPicPr>
        <p:blipFill>
          <a:blip r:embed="rId6"/>
          <a:stretch>
            <a:fillRect/>
          </a:stretch>
        </p:blipFill>
        <p:spPr>
          <a:xfrm>
            <a:off x="10598424" y="349452"/>
            <a:ext cx="1019175" cy="1019175"/>
          </a:xfrm>
          <a:prstGeom prst="rect">
            <a:avLst/>
          </a:prstGeom>
        </p:spPr>
      </p:pic>
    </p:spTree>
    <p:extLst>
      <p:ext uri="{BB962C8B-B14F-4D97-AF65-F5344CB8AC3E}">
        <p14:creationId xmlns:p14="http://schemas.microsoft.com/office/powerpoint/2010/main" val="3899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71465" y="476691"/>
            <a:ext cx="8928992" cy="3066132"/>
          </a:xfrm>
        </p:spPr>
        <p:txBody>
          <a:bodyPr/>
          <a:lstStyle/>
          <a:p>
            <a:r>
              <a:rPr lang="en-GB" sz="2800">
                <a:latin typeface="+mn-lt"/>
              </a:rPr>
              <a:t>NCVO champions the voluntary sector and volunteer movement to create a better society.</a:t>
            </a:r>
          </a:p>
          <a:p>
            <a:r>
              <a:rPr lang="en-GB" sz="2800">
                <a:latin typeface="+mn-lt"/>
              </a:rPr>
              <a:t>We connect, represent and support over 17,000 voluntary sector member organisations, from the smallest community groups to the largest charities.</a:t>
            </a:r>
          </a:p>
          <a:p>
            <a:pPr>
              <a:spcAft>
                <a:spcPts val="1801"/>
              </a:spcAft>
            </a:pPr>
            <a:r>
              <a:rPr lang="en-GB" sz="2800">
                <a:latin typeface="+mn-lt"/>
              </a:rPr>
              <a:t>This helps our </a:t>
            </a:r>
            <a:r>
              <a:rPr lang="en-GB" sz="2700">
                <a:latin typeface="+mn-lt"/>
              </a:rPr>
              <a:t>members</a:t>
            </a:r>
            <a:r>
              <a:rPr lang="en-GB" sz="2800">
                <a:latin typeface="+mn-lt"/>
              </a:rPr>
              <a:t> and their millions of volunteers make the biggest difference to the causes they believe in.</a:t>
            </a:r>
          </a:p>
          <a:p>
            <a:pPr marL="457166" indent="-457166">
              <a:buClr>
                <a:schemeClr val="bg1"/>
              </a:buClr>
              <a:buFont typeface="Arial" panose="020F0502020204030204" pitchFamily="34" charset="0"/>
              <a:buChar char="•"/>
            </a:pPr>
            <a:r>
              <a:rPr lang="en-GB" sz="2800">
                <a:latin typeface="Brandon Grotesque Light"/>
                <a:cs typeface="Calibri Light"/>
              </a:rPr>
              <a:t>Search for </a:t>
            </a:r>
            <a:r>
              <a:rPr lang="en-GB" sz="2800" b="1">
                <a:latin typeface="Brandon Grotesque Light"/>
                <a:cs typeface="Calibri Light"/>
              </a:rPr>
              <a:t>NCVO membership</a:t>
            </a:r>
            <a:endParaRPr lang="en-GB">
              <a:latin typeface="Brandon Grotesque Light"/>
              <a:cs typeface="Calibri Light"/>
            </a:endParaRPr>
          </a:p>
          <a:p>
            <a:pPr marL="457166" indent="-457166">
              <a:buClr>
                <a:srgbClr val="FFFFFF"/>
              </a:buClr>
              <a:buFont typeface="Arial" panose="020F0502020204030204" pitchFamily="34" charset="0"/>
              <a:buChar char="•"/>
            </a:pPr>
            <a:r>
              <a:rPr lang="en-GB" sz="2800">
                <a:latin typeface="Brandon Grotesque Light"/>
                <a:cs typeface="Calibri Light"/>
              </a:rPr>
              <a:t>Visit</a:t>
            </a:r>
            <a:r>
              <a:rPr lang="en-GB" sz="2800" b="1">
                <a:latin typeface="Brandon Grotesque Light"/>
                <a:cs typeface="Calibri Light"/>
              </a:rPr>
              <a:t> www.ncvo.org.uk/join</a:t>
            </a:r>
            <a:endParaRPr lang="en-GB" b="1">
              <a:latin typeface="Brandon Grotesque Light"/>
              <a:cs typeface="Calibri Light"/>
            </a:endParaRPr>
          </a:p>
          <a:p>
            <a:pPr marL="457166" indent="-457166">
              <a:buClr>
                <a:srgbClr val="FFFFFF"/>
              </a:buClr>
              <a:buFont typeface="Arial" panose="020F0502020204030204" pitchFamily="34" charset="0"/>
              <a:buChar char="•"/>
            </a:pPr>
            <a:r>
              <a:rPr lang="en-GB" sz="2800">
                <a:latin typeface="Brandon Grotesque Light"/>
                <a:cs typeface="Calibri Light"/>
              </a:rPr>
              <a:t>Email</a:t>
            </a:r>
            <a:r>
              <a:rPr lang="en-GB" sz="2800" b="1">
                <a:latin typeface="Brandon Grotesque Light"/>
                <a:cs typeface="Calibri Light"/>
              </a:rPr>
              <a:t> membership@ncvo.org.uk</a:t>
            </a:r>
            <a:endParaRPr lang="en-GB" b="1">
              <a:latin typeface="Brandon Grotesque Light"/>
            </a:endParaRPr>
          </a:p>
          <a:p>
            <a:pPr marL="457166" indent="-457166">
              <a:buClr>
                <a:srgbClr val="FFFFFF"/>
              </a:buClr>
              <a:buFont typeface="Arial" panose="020B0604020202020204" pitchFamily="34" charset="0"/>
              <a:buChar char="•"/>
            </a:pPr>
            <a:endParaRPr lang="en-GB" sz="2800">
              <a:latin typeface="Verlag Black"/>
            </a:endParaRPr>
          </a:p>
          <a:p>
            <a:endParaRPr lang="en-GB" sz="2800"/>
          </a:p>
        </p:txBody>
      </p:sp>
      <p:pic>
        <p:nvPicPr>
          <p:cNvPr id="5" name="Picture 4" descr="A close up of a sign&#10;&#10;Description automatically generated">
            <a:extLst>
              <a:ext uri="{FF2B5EF4-FFF2-40B4-BE49-F238E27FC236}">
                <a16:creationId xmlns:a16="http://schemas.microsoft.com/office/drawing/2014/main" id="{3E0BA2F0-72CD-4663-B60A-2F36CE7F0A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1466" y="5605602"/>
            <a:ext cx="905657" cy="905657"/>
          </a:xfrm>
          <a:prstGeom prst="rect">
            <a:avLst/>
          </a:prstGeom>
        </p:spPr>
      </p:pic>
    </p:spTree>
    <p:extLst>
      <p:ext uri="{BB962C8B-B14F-4D97-AF65-F5344CB8AC3E}">
        <p14:creationId xmlns:p14="http://schemas.microsoft.com/office/powerpoint/2010/main" val="196321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FE6E8-BA7E-4C07-A086-1446EAD7BD20}"/>
              </a:ext>
            </a:extLst>
          </p:cNvPr>
          <p:cNvSpPr>
            <a:spLocks noGrp="1"/>
          </p:cNvSpPr>
          <p:nvPr>
            <p:ph type="title"/>
          </p:nvPr>
        </p:nvSpPr>
        <p:spPr/>
        <p:txBody>
          <a:bodyPr/>
          <a:lstStyle/>
          <a:p>
            <a:r>
              <a:rPr lang="en-GB"/>
              <a:t>Vision for Volunteering</a:t>
            </a:r>
          </a:p>
        </p:txBody>
      </p:sp>
      <p:sp>
        <p:nvSpPr>
          <p:cNvPr id="3" name="Content Placeholder 2">
            <a:extLst>
              <a:ext uri="{FF2B5EF4-FFF2-40B4-BE49-F238E27FC236}">
                <a16:creationId xmlns:a16="http://schemas.microsoft.com/office/drawing/2014/main" id="{082F8DD0-7B3E-4CEB-8973-F23126A03174}"/>
              </a:ext>
            </a:extLst>
          </p:cNvPr>
          <p:cNvSpPr>
            <a:spLocks noGrp="1"/>
          </p:cNvSpPr>
          <p:nvPr>
            <p:ph idx="1"/>
          </p:nvPr>
        </p:nvSpPr>
        <p:spPr/>
        <p:txBody>
          <a:bodyPr/>
          <a:lstStyle/>
          <a:p>
            <a:pPr marL="457200" indent="-457200">
              <a:buFont typeface="Arial" panose="020B0604020202020204" pitchFamily="34" charset="0"/>
              <a:buChar char="•"/>
            </a:pPr>
            <a:r>
              <a:rPr lang="en-GB"/>
              <a:t>We want volunteering to be effective, to have a big impact on our society, and to be accessible to all. </a:t>
            </a:r>
          </a:p>
          <a:p>
            <a:pPr marL="457200" indent="-457200">
              <a:buFont typeface="Arial" panose="020B0604020202020204" pitchFamily="34" charset="0"/>
              <a:buChar char="•"/>
            </a:pPr>
            <a:r>
              <a:rPr lang="en-GB"/>
              <a:t>We know from our work, research and experience that not everyone is able to volunteer equally. Not everyone who volunteers has a positive experience. </a:t>
            </a:r>
          </a:p>
          <a:p>
            <a:pPr marL="457200" indent="-457200">
              <a:buFont typeface="Arial" panose="020B0604020202020204" pitchFamily="34" charset="0"/>
              <a:buChar char="•"/>
            </a:pPr>
            <a:r>
              <a:rPr lang="en-GB"/>
              <a:t>Last year we came together to start to address this, and to work together to explore how we can build a better future for volunteering. </a:t>
            </a:r>
          </a:p>
          <a:p>
            <a:pPr marL="457200" indent="-457200">
              <a:buFont typeface="Arial" panose="020B0604020202020204" pitchFamily="34" charset="0"/>
              <a:buChar char="•"/>
            </a:pPr>
            <a:endParaRPr lang="en-GB"/>
          </a:p>
        </p:txBody>
      </p:sp>
      <p:sp>
        <p:nvSpPr>
          <p:cNvPr id="4" name="Text Placeholder 3">
            <a:extLst>
              <a:ext uri="{FF2B5EF4-FFF2-40B4-BE49-F238E27FC236}">
                <a16:creationId xmlns:a16="http://schemas.microsoft.com/office/drawing/2014/main" id="{DBC7D89C-FD25-4845-A8AA-060A87734E95}"/>
              </a:ext>
            </a:extLst>
          </p:cNvPr>
          <p:cNvSpPr>
            <a:spLocks noGrp="1"/>
          </p:cNvSpPr>
          <p:nvPr>
            <p:ph type="body" sz="quarter" idx="14"/>
          </p:nvPr>
        </p:nvSpPr>
        <p:spPr/>
        <p:txBody>
          <a:bodyPr/>
          <a:lstStyle/>
          <a:p>
            <a:r>
              <a:rPr lang="en-GB"/>
              <a:t>What is it?</a:t>
            </a:r>
          </a:p>
        </p:txBody>
      </p:sp>
      <p:pic>
        <p:nvPicPr>
          <p:cNvPr id="5" name="Picture 2">
            <a:extLst>
              <a:ext uri="{FF2B5EF4-FFF2-40B4-BE49-F238E27FC236}">
                <a16:creationId xmlns:a16="http://schemas.microsoft.com/office/drawing/2014/main" id="{CAAA4922-2F92-A81C-2EDF-911DFE1BA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689" y="5688689"/>
            <a:ext cx="8181975" cy="1066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9EAF240A-75FF-0CBF-0B98-D8D0282164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689" y="5874425"/>
            <a:ext cx="1590676" cy="6953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6F0E4DF-C127-627F-E9CE-951B43AE4517}"/>
              </a:ext>
            </a:extLst>
          </p:cNvPr>
          <p:cNvPicPr>
            <a:picLocks noChangeAspect="1"/>
          </p:cNvPicPr>
          <p:nvPr/>
        </p:nvPicPr>
        <p:blipFill>
          <a:blip r:embed="rId5"/>
          <a:stretch>
            <a:fillRect/>
          </a:stretch>
        </p:blipFill>
        <p:spPr>
          <a:xfrm>
            <a:off x="10598424" y="349452"/>
            <a:ext cx="1019175" cy="1019175"/>
          </a:xfrm>
          <a:prstGeom prst="rect">
            <a:avLst/>
          </a:prstGeom>
        </p:spPr>
      </p:pic>
    </p:spTree>
    <p:extLst>
      <p:ext uri="{BB962C8B-B14F-4D97-AF65-F5344CB8AC3E}">
        <p14:creationId xmlns:p14="http://schemas.microsoft.com/office/powerpoint/2010/main" val="2795318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AECF51-D644-4D53-A40E-9ECB5F4BD44C}"/>
              </a:ext>
            </a:extLst>
          </p:cNvPr>
          <p:cNvSpPr>
            <a:spLocks noGrp="1"/>
          </p:cNvSpPr>
          <p:nvPr>
            <p:ph type="title"/>
          </p:nvPr>
        </p:nvSpPr>
        <p:spPr/>
        <p:txBody>
          <a:bodyPr/>
          <a:lstStyle/>
          <a:p>
            <a:r>
              <a:rPr lang="en-GB"/>
              <a:t>Introducing the vision for volunteering </a:t>
            </a:r>
          </a:p>
        </p:txBody>
      </p:sp>
      <p:sp>
        <p:nvSpPr>
          <p:cNvPr id="6" name="Text Placeholder 5">
            <a:extLst>
              <a:ext uri="{FF2B5EF4-FFF2-40B4-BE49-F238E27FC236}">
                <a16:creationId xmlns:a16="http://schemas.microsoft.com/office/drawing/2014/main" id="{037F7D05-AF48-4FBF-8F5D-CEE1A57BE361}"/>
              </a:ext>
            </a:extLst>
          </p:cNvPr>
          <p:cNvSpPr>
            <a:spLocks noGrp="1"/>
          </p:cNvSpPr>
          <p:nvPr>
            <p:ph type="body" idx="1"/>
          </p:nvPr>
        </p:nvSpPr>
        <p:spPr>
          <a:xfrm>
            <a:off x="960000" y="1867330"/>
            <a:ext cx="8729690" cy="1224137"/>
          </a:xfrm>
        </p:spPr>
        <p:txBody>
          <a:bodyPr/>
          <a:lstStyle/>
          <a:p>
            <a:r>
              <a:rPr lang="en-GB" dirty="0"/>
              <a:t>Sarah Vibert, CEO, NCVO </a:t>
            </a:r>
          </a:p>
          <a:p>
            <a:r>
              <a:rPr lang="en-GB" sz="3400" dirty="0">
                <a:latin typeface="Calibri Light"/>
                <a:cs typeface="Calibri Light"/>
              </a:rPr>
              <a:t> </a:t>
            </a:r>
          </a:p>
          <a:p>
            <a:endParaRPr lang="en-GB" dirty="0"/>
          </a:p>
        </p:txBody>
      </p:sp>
    </p:spTree>
    <p:extLst>
      <p:ext uri="{BB962C8B-B14F-4D97-AF65-F5344CB8AC3E}">
        <p14:creationId xmlns:p14="http://schemas.microsoft.com/office/powerpoint/2010/main" val="428471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FE6E8-BA7E-4C07-A086-1446EAD7BD20}"/>
              </a:ext>
            </a:extLst>
          </p:cNvPr>
          <p:cNvSpPr>
            <a:spLocks noGrp="1"/>
          </p:cNvSpPr>
          <p:nvPr>
            <p:ph type="title"/>
          </p:nvPr>
        </p:nvSpPr>
        <p:spPr/>
        <p:txBody>
          <a:bodyPr/>
          <a:lstStyle/>
          <a:p>
            <a:r>
              <a:rPr lang="en-GB"/>
              <a:t>Vision for Volunteering</a:t>
            </a:r>
          </a:p>
        </p:txBody>
      </p:sp>
      <p:sp>
        <p:nvSpPr>
          <p:cNvPr id="3" name="Content Placeholder 2">
            <a:extLst>
              <a:ext uri="{FF2B5EF4-FFF2-40B4-BE49-F238E27FC236}">
                <a16:creationId xmlns:a16="http://schemas.microsoft.com/office/drawing/2014/main" id="{082F8DD0-7B3E-4CEB-8973-F23126A03174}"/>
              </a:ext>
            </a:extLst>
          </p:cNvPr>
          <p:cNvSpPr>
            <a:spLocks noGrp="1"/>
          </p:cNvSpPr>
          <p:nvPr>
            <p:ph idx="1"/>
          </p:nvPr>
        </p:nvSpPr>
        <p:spPr>
          <a:xfrm>
            <a:off x="958862" y="1988840"/>
            <a:ext cx="10814038" cy="4248448"/>
          </a:xfrm>
        </p:spPr>
        <p:txBody>
          <a:bodyPr/>
          <a:lstStyle/>
          <a:p>
            <a:pPr marL="457200" indent="-457200">
              <a:buFont typeface="Arial" panose="020B0604020202020204" pitchFamily="34" charset="0"/>
              <a:buChar char="•"/>
            </a:pPr>
            <a:r>
              <a:rPr lang="en-GB"/>
              <a:t>We recognised that we could do more to set a strategic direction for volunteering in England. </a:t>
            </a:r>
          </a:p>
          <a:p>
            <a:pPr marL="457200" indent="-457200">
              <a:buFont typeface="Arial" panose="020B0604020202020204" pitchFamily="34" charset="0"/>
              <a:buChar char="•"/>
            </a:pPr>
            <a:r>
              <a:rPr lang="en-GB"/>
              <a:t>We know that to achieve change on this scale, we will all need to play a role. </a:t>
            </a:r>
          </a:p>
          <a:p>
            <a:pPr marL="457200" indent="-457200">
              <a:buFont typeface="Arial" panose="020B0604020202020204" pitchFamily="34" charset="0"/>
              <a:buChar char="•"/>
            </a:pPr>
            <a:r>
              <a:rPr lang="en-GB"/>
              <a:t>There is great power in working collaboratively, and coming together to understand issues and develop solutions. </a:t>
            </a:r>
          </a:p>
          <a:p>
            <a:pPr marL="457200" indent="-457200">
              <a:buFont typeface="Arial" panose="020B0604020202020204" pitchFamily="34" charset="0"/>
              <a:buChar char="•"/>
            </a:pPr>
            <a:r>
              <a:rPr lang="en-GB"/>
              <a:t>Last year we brought together a steering group of voluntary organisations, government and public services.</a:t>
            </a:r>
          </a:p>
          <a:p>
            <a:pPr marL="457200" indent="-457200">
              <a:buFont typeface="Arial" panose="020B0604020202020204" pitchFamily="34" charset="0"/>
              <a:buChar char="•"/>
            </a:pPr>
            <a:endParaRPr lang="en-GB"/>
          </a:p>
          <a:p>
            <a:pPr marL="457200" indent="-457200">
              <a:buFont typeface="Arial" panose="020B0604020202020204" pitchFamily="34" charset="0"/>
              <a:buChar char="•"/>
            </a:pPr>
            <a:endParaRPr lang="en-GB"/>
          </a:p>
        </p:txBody>
      </p:sp>
      <p:sp>
        <p:nvSpPr>
          <p:cNvPr id="4" name="Text Placeholder 3">
            <a:extLst>
              <a:ext uri="{FF2B5EF4-FFF2-40B4-BE49-F238E27FC236}">
                <a16:creationId xmlns:a16="http://schemas.microsoft.com/office/drawing/2014/main" id="{DBC7D89C-FD25-4845-A8AA-060A87734E95}"/>
              </a:ext>
            </a:extLst>
          </p:cNvPr>
          <p:cNvSpPr>
            <a:spLocks noGrp="1"/>
          </p:cNvSpPr>
          <p:nvPr>
            <p:ph type="body" sz="quarter" idx="14"/>
          </p:nvPr>
        </p:nvSpPr>
        <p:spPr/>
        <p:txBody>
          <a:bodyPr/>
          <a:lstStyle/>
          <a:p>
            <a:r>
              <a:rPr lang="en-GB"/>
              <a:t>How did we get here?</a:t>
            </a:r>
          </a:p>
        </p:txBody>
      </p:sp>
      <p:pic>
        <p:nvPicPr>
          <p:cNvPr id="5" name="Picture 2">
            <a:extLst>
              <a:ext uri="{FF2B5EF4-FFF2-40B4-BE49-F238E27FC236}">
                <a16:creationId xmlns:a16="http://schemas.microsoft.com/office/drawing/2014/main" id="{CAAA4922-2F92-A81C-2EDF-911DFE1BA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689" y="5688689"/>
            <a:ext cx="8181975" cy="1066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9EAF240A-75FF-0CBF-0B98-D8D0282164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689" y="5874425"/>
            <a:ext cx="1590676" cy="6953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3E614F4-9A34-BCCF-B279-A5F333419EAB}"/>
              </a:ext>
            </a:extLst>
          </p:cNvPr>
          <p:cNvPicPr>
            <a:picLocks noChangeAspect="1"/>
          </p:cNvPicPr>
          <p:nvPr/>
        </p:nvPicPr>
        <p:blipFill>
          <a:blip r:embed="rId5"/>
          <a:stretch>
            <a:fillRect/>
          </a:stretch>
        </p:blipFill>
        <p:spPr>
          <a:xfrm>
            <a:off x="10598424" y="349452"/>
            <a:ext cx="1019175" cy="1019175"/>
          </a:xfrm>
          <a:prstGeom prst="rect">
            <a:avLst/>
          </a:prstGeom>
        </p:spPr>
      </p:pic>
    </p:spTree>
    <p:extLst>
      <p:ext uri="{BB962C8B-B14F-4D97-AF65-F5344CB8AC3E}">
        <p14:creationId xmlns:p14="http://schemas.microsoft.com/office/powerpoint/2010/main" val="357217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FE6E8-BA7E-4C07-A086-1446EAD7BD20}"/>
              </a:ext>
            </a:extLst>
          </p:cNvPr>
          <p:cNvSpPr>
            <a:spLocks noGrp="1"/>
          </p:cNvSpPr>
          <p:nvPr>
            <p:ph type="title"/>
          </p:nvPr>
        </p:nvSpPr>
        <p:spPr/>
        <p:txBody>
          <a:bodyPr/>
          <a:lstStyle/>
          <a:p>
            <a:r>
              <a:rPr lang="en-GB"/>
              <a:t>Vision for Volunteering</a:t>
            </a:r>
          </a:p>
        </p:txBody>
      </p:sp>
      <p:sp>
        <p:nvSpPr>
          <p:cNvPr id="3" name="Content Placeholder 2">
            <a:extLst>
              <a:ext uri="{FF2B5EF4-FFF2-40B4-BE49-F238E27FC236}">
                <a16:creationId xmlns:a16="http://schemas.microsoft.com/office/drawing/2014/main" id="{082F8DD0-7B3E-4CEB-8973-F23126A03174}"/>
              </a:ext>
            </a:extLst>
          </p:cNvPr>
          <p:cNvSpPr>
            <a:spLocks noGrp="1"/>
          </p:cNvSpPr>
          <p:nvPr>
            <p:ph idx="1"/>
          </p:nvPr>
        </p:nvSpPr>
        <p:spPr>
          <a:xfrm>
            <a:off x="628650" y="1988840"/>
            <a:ext cx="11336398" cy="4248448"/>
          </a:xfrm>
        </p:spPr>
        <p:txBody>
          <a:bodyPr/>
          <a:lstStyle/>
          <a:p>
            <a:pPr marL="457200" indent="-457200">
              <a:buFont typeface="Arial" panose="020B0604020202020204" pitchFamily="34" charset="0"/>
              <a:buChar char="•"/>
            </a:pPr>
            <a:r>
              <a:rPr lang="en-GB"/>
              <a:t>We facilitated a series of workshops. We had early meetings to explore and define 7 key issues with a range of partners. </a:t>
            </a:r>
          </a:p>
          <a:p>
            <a:pPr marL="457200" indent="-457200">
              <a:buFont typeface="Arial" panose="020B0604020202020204" pitchFamily="34" charset="0"/>
              <a:buChar char="•"/>
            </a:pPr>
            <a:r>
              <a:rPr lang="en-GB"/>
              <a:t>We ran 14 workshops co-chaired by steering group members. Around 350 people attended these workshops. </a:t>
            </a:r>
          </a:p>
          <a:p>
            <a:pPr marL="457200" indent="-457200">
              <a:buFont typeface="Arial" panose="020B0604020202020204" pitchFamily="34" charset="0"/>
              <a:buChar char="•"/>
            </a:pPr>
            <a:r>
              <a:rPr lang="en-GB"/>
              <a:t>We explored where we had gaps in who we heard from. We carried out interviews and further workshops to capture more views. </a:t>
            </a:r>
          </a:p>
          <a:p>
            <a:pPr marL="457200" indent="-457200">
              <a:buFont typeface="Arial" panose="020B0604020202020204" pitchFamily="34" charset="0"/>
              <a:buChar char="•"/>
            </a:pPr>
            <a:r>
              <a:rPr lang="en-GB"/>
              <a:t>We invited written submissions, and 43 organisations contributed. </a:t>
            </a:r>
          </a:p>
          <a:p>
            <a:endParaRPr lang="en-GB"/>
          </a:p>
          <a:p>
            <a:pPr marL="457200" indent="-457200">
              <a:buFont typeface="Arial" panose="020B0604020202020204" pitchFamily="34" charset="0"/>
              <a:buChar char="•"/>
            </a:pPr>
            <a:endParaRPr lang="en-GB"/>
          </a:p>
          <a:p>
            <a:pPr marL="457200" indent="-457200">
              <a:buFont typeface="Arial" panose="020B0604020202020204" pitchFamily="34" charset="0"/>
              <a:buChar char="•"/>
            </a:pPr>
            <a:endParaRPr lang="en-GB"/>
          </a:p>
        </p:txBody>
      </p:sp>
      <p:sp>
        <p:nvSpPr>
          <p:cNvPr id="4" name="Text Placeholder 3">
            <a:extLst>
              <a:ext uri="{FF2B5EF4-FFF2-40B4-BE49-F238E27FC236}">
                <a16:creationId xmlns:a16="http://schemas.microsoft.com/office/drawing/2014/main" id="{DBC7D89C-FD25-4845-A8AA-060A87734E95}"/>
              </a:ext>
            </a:extLst>
          </p:cNvPr>
          <p:cNvSpPr>
            <a:spLocks noGrp="1"/>
          </p:cNvSpPr>
          <p:nvPr>
            <p:ph type="body" sz="quarter" idx="14"/>
          </p:nvPr>
        </p:nvSpPr>
        <p:spPr/>
        <p:txBody>
          <a:bodyPr/>
          <a:lstStyle/>
          <a:p>
            <a:r>
              <a:rPr lang="en-GB"/>
              <a:t>How did we get here?</a:t>
            </a:r>
          </a:p>
        </p:txBody>
      </p:sp>
      <p:pic>
        <p:nvPicPr>
          <p:cNvPr id="5" name="Picture 2">
            <a:extLst>
              <a:ext uri="{FF2B5EF4-FFF2-40B4-BE49-F238E27FC236}">
                <a16:creationId xmlns:a16="http://schemas.microsoft.com/office/drawing/2014/main" id="{CAAA4922-2F92-A81C-2EDF-911DFE1BA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689" y="5688689"/>
            <a:ext cx="8181975" cy="1066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9EAF240A-75FF-0CBF-0B98-D8D0282164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689" y="5874425"/>
            <a:ext cx="1590676" cy="6953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C089580-9FCF-4536-651F-0DD9EA446DE1}"/>
              </a:ext>
            </a:extLst>
          </p:cNvPr>
          <p:cNvPicPr>
            <a:picLocks noChangeAspect="1"/>
          </p:cNvPicPr>
          <p:nvPr/>
        </p:nvPicPr>
        <p:blipFill>
          <a:blip r:embed="rId5"/>
          <a:stretch>
            <a:fillRect/>
          </a:stretch>
        </p:blipFill>
        <p:spPr>
          <a:xfrm>
            <a:off x="10598424" y="349452"/>
            <a:ext cx="1019175" cy="1019175"/>
          </a:xfrm>
          <a:prstGeom prst="rect">
            <a:avLst/>
          </a:prstGeom>
        </p:spPr>
      </p:pic>
    </p:spTree>
    <p:extLst>
      <p:ext uri="{BB962C8B-B14F-4D97-AF65-F5344CB8AC3E}">
        <p14:creationId xmlns:p14="http://schemas.microsoft.com/office/powerpoint/2010/main" val="16442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FE6E8-BA7E-4C07-A086-1446EAD7BD20}"/>
              </a:ext>
            </a:extLst>
          </p:cNvPr>
          <p:cNvSpPr>
            <a:spLocks noGrp="1"/>
          </p:cNvSpPr>
          <p:nvPr>
            <p:ph type="title"/>
          </p:nvPr>
        </p:nvSpPr>
        <p:spPr/>
        <p:txBody>
          <a:bodyPr/>
          <a:lstStyle/>
          <a:p>
            <a:r>
              <a:rPr lang="en-GB"/>
              <a:t>Vision for Volunteering</a:t>
            </a:r>
          </a:p>
        </p:txBody>
      </p:sp>
      <p:sp>
        <p:nvSpPr>
          <p:cNvPr id="3" name="Content Placeholder 2">
            <a:extLst>
              <a:ext uri="{FF2B5EF4-FFF2-40B4-BE49-F238E27FC236}">
                <a16:creationId xmlns:a16="http://schemas.microsoft.com/office/drawing/2014/main" id="{082F8DD0-7B3E-4CEB-8973-F23126A03174}"/>
              </a:ext>
            </a:extLst>
          </p:cNvPr>
          <p:cNvSpPr>
            <a:spLocks noGrp="1"/>
          </p:cNvSpPr>
          <p:nvPr>
            <p:ph idx="1"/>
          </p:nvPr>
        </p:nvSpPr>
        <p:spPr>
          <a:xfrm>
            <a:off x="958862" y="1988840"/>
            <a:ext cx="10471138" cy="4248448"/>
          </a:xfrm>
        </p:spPr>
        <p:txBody>
          <a:bodyPr/>
          <a:lstStyle/>
          <a:p>
            <a:pPr marL="457200" indent="-457200">
              <a:buFont typeface="Arial" panose="020B0604020202020204" pitchFamily="34" charset="0"/>
              <a:buChar char="•"/>
            </a:pPr>
            <a:r>
              <a:rPr lang="en-GB"/>
              <a:t>We reviewed the evidence from the workshops, interviews, submissions and research on volunteering. Across all of these, five key themes emerged. </a:t>
            </a:r>
          </a:p>
          <a:p>
            <a:pPr marL="457200" indent="-457200">
              <a:buFont typeface="Arial" panose="020B0604020202020204" pitchFamily="34" charset="0"/>
              <a:buChar char="•"/>
            </a:pPr>
            <a:r>
              <a:rPr lang="en-GB"/>
              <a:t>We want volunteering to be interesting, exciting, empowering, accessible and impactful. </a:t>
            </a:r>
          </a:p>
          <a:p>
            <a:pPr marL="457200" indent="-457200">
              <a:buFont typeface="Arial" panose="020B0604020202020204" pitchFamily="34" charset="0"/>
              <a:buChar char="•"/>
            </a:pPr>
            <a:r>
              <a:rPr lang="en-GB"/>
              <a:t>We want volunteering to be a core part of our lives and society, where volunteers are recognised for their contributions. </a:t>
            </a:r>
          </a:p>
          <a:p>
            <a:pPr marL="457200" indent="-457200">
              <a:buFont typeface="Arial" panose="020B0604020202020204" pitchFamily="34" charset="0"/>
              <a:buChar char="•"/>
            </a:pPr>
            <a:endParaRPr lang="en-GB"/>
          </a:p>
          <a:p>
            <a:pPr marL="457200" indent="-457200">
              <a:buFont typeface="Arial" panose="020B0604020202020204" pitchFamily="34" charset="0"/>
              <a:buChar char="•"/>
            </a:pPr>
            <a:endParaRPr lang="en-GB"/>
          </a:p>
          <a:p>
            <a:pPr marL="457200" indent="-457200">
              <a:buFont typeface="Arial" panose="020B0604020202020204" pitchFamily="34" charset="0"/>
              <a:buChar char="•"/>
            </a:pPr>
            <a:endParaRPr lang="en-GB"/>
          </a:p>
          <a:p>
            <a:pPr marL="457200" indent="-457200">
              <a:buFont typeface="Arial" panose="020B0604020202020204" pitchFamily="34" charset="0"/>
              <a:buChar char="•"/>
            </a:pPr>
            <a:endParaRPr lang="en-GB"/>
          </a:p>
        </p:txBody>
      </p:sp>
      <p:sp>
        <p:nvSpPr>
          <p:cNvPr id="4" name="Text Placeholder 3">
            <a:extLst>
              <a:ext uri="{FF2B5EF4-FFF2-40B4-BE49-F238E27FC236}">
                <a16:creationId xmlns:a16="http://schemas.microsoft.com/office/drawing/2014/main" id="{DBC7D89C-FD25-4845-A8AA-060A87734E95}"/>
              </a:ext>
            </a:extLst>
          </p:cNvPr>
          <p:cNvSpPr>
            <a:spLocks noGrp="1"/>
          </p:cNvSpPr>
          <p:nvPr>
            <p:ph type="body" sz="quarter" idx="14"/>
          </p:nvPr>
        </p:nvSpPr>
        <p:spPr/>
        <p:txBody>
          <a:bodyPr/>
          <a:lstStyle/>
          <a:p>
            <a:r>
              <a:rPr lang="en-GB"/>
              <a:t>What are we Trying to achieve?</a:t>
            </a:r>
          </a:p>
        </p:txBody>
      </p:sp>
      <p:pic>
        <p:nvPicPr>
          <p:cNvPr id="5" name="Picture 2">
            <a:extLst>
              <a:ext uri="{FF2B5EF4-FFF2-40B4-BE49-F238E27FC236}">
                <a16:creationId xmlns:a16="http://schemas.microsoft.com/office/drawing/2014/main" id="{CAAA4922-2F92-A81C-2EDF-911DFE1BA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689" y="5688689"/>
            <a:ext cx="8181975" cy="1066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9EAF240A-75FF-0CBF-0B98-D8D0282164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689" y="5874425"/>
            <a:ext cx="1590676" cy="6953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8B52443-2DB9-5383-F26C-EC5AA52B9208}"/>
              </a:ext>
            </a:extLst>
          </p:cNvPr>
          <p:cNvPicPr>
            <a:picLocks noChangeAspect="1"/>
          </p:cNvPicPr>
          <p:nvPr/>
        </p:nvPicPr>
        <p:blipFill>
          <a:blip r:embed="rId5"/>
          <a:stretch>
            <a:fillRect/>
          </a:stretch>
        </p:blipFill>
        <p:spPr>
          <a:xfrm>
            <a:off x="10598424" y="349452"/>
            <a:ext cx="1019175" cy="1019175"/>
          </a:xfrm>
          <a:prstGeom prst="rect">
            <a:avLst/>
          </a:prstGeom>
        </p:spPr>
      </p:pic>
    </p:spTree>
    <p:extLst>
      <p:ext uri="{BB962C8B-B14F-4D97-AF65-F5344CB8AC3E}">
        <p14:creationId xmlns:p14="http://schemas.microsoft.com/office/powerpoint/2010/main" val="57070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FE6E8-BA7E-4C07-A086-1446EAD7BD20}"/>
              </a:ext>
            </a:extLst>
          </p:cNvPr>
          <p:cNvSpPr>
            <a:spLocks noGrp="1"/>
          </p:cNvSpPr>
          <p:nvPr>
            <p:ph type="title"/>
          </p:nvPr>
        </p:nvSpPr>
        <p:spPr/>
        <p:txBody>
          <a:bodyPr/>
          <a:lstStyle/>
          <a:p>
            <a:r>
              <a:rPr lang="en-GB"/>
              <a:t>Vision for Volunteering</a:t>
            </a:r>
          </a:p>
        </p:txBody>
      </p:sp>
      <p:sp>
        <p:nvSpPr>
          <p:cNvPr id="3" name="Content Placeholder 2">
            <a:extLst>
              <a:ext uri="{FF2B5EF4-FFF2-40B4-BE49-F238E27FC236}">
                <a16:creationId xmlns:a16="http://schemas.microsoft.com/office/drawing/2014/main" id="{082F8DD0-7B3E-4CEB-8973-F23126A03174}"/>
              </a:ext>
            </a:extLst>
          </p:cNvPr>
          <p:cNvSpPr>
            <a:spLocks noGrp="1"/>
          </p:cNvSpPr>
          <p:nvPr>
            <p:ph idx="1"/>
          </p:nvPr>
        </p:nvSpPr>
        <p:spPr/>
        <p:txBody>
          <a:bodyPr/>
          <a:lstStyle/>
          <a:p>
            <a:pPr marL="457200" indent="-457200">
              <a:buFont typeface="Arial" panose="020B0604020202020204" pitchFamily="34" charset="0"/>
              <a:buChar char="•"/>
            </a:pPr>
            <a:r>
              <a:rPr lang="en-GB"/>
              <a:t>We want to </a:t>
            </a:r>
            <a:r>
              <a:rPr lang="en-GB" b="1"/>
              <a:t>see</a:t>
            </a:r>
            <a:r>
              <a:rPr lang="en-GB"/>
              <a:t> </a:t>
            </a:r>
            <a:r>
              <a:rPr lang="en-GB" b="1"/>
              <a:t>power shift and change</a:t>
            </a:r>
            <a:r>
              <a:rPr lang="en-GB"/>
              <a:t> over the next ten years, drawing on and building power in communities, groups and for volunteers. </a:t>
            </a:r>
          </a:p>
          <a:p>
            <a:pPr marL="457200" indent="-457200">
              <a:buFont typeface="Arial" panose="020B0604020202020204" pitchFamily="34" charset="0"/>
              <a:buChar char="•"/>
            </a:pPr>
            <a:r>
              <a:rPr lang="en-GB"/>
              <a:t>We want volunteering to be </a:t>
            </a:r>
            <a:r>
              <a:rPr lang="en-GB" b="1"/>
              <a:t>accessible and welcoming </a:t>
            </a:r>
            <a:r>
              <a:rPr lang="en-GB"/>
              <a:t>for everyone. </a:t>
            </a:r>
          </a:p>
          <a:p>
            <a:pPr marL="457200" indent="-457200">
              <a:buFont typeface="Arial" panose="020B0604020202020204" pitchFamily="34" charset="0"/>
              <a:buChar char="•"/>
            </a:pPr>
            <a:r>
              <a:rPr lang="en-GB"/>
              <a:t>We want </a:t>
            </a:r>
            <a:r>
              <a:rPr lang="en-GB" b="1"/>
              <a:t>collaboration</a:t>
            </a:r>
            <a:r>
              <a:rPr lang="en-GB"/>
              <a:t> to be at the heart of volunteering. We will work together to build a better future. </a:t>
            </a:r>
          </a:p>
          <a:p>
            <a:pPr marL="457200" indent="-457200">
              <a:buFont typeface="Arial" panose="020B0604020202020204" pitchFamily="34" charset="0"/>
              <a:buChar char="•"/>
            </a:pPr>
            <a:r>
              <a:rPr lang="en-GB"/>
              <a:t>We want </a:t>
            </a:r>
            <a:r>
              <a:rPr lang="en-GB" b="1"/>
              <a:t>experimentation</a:t>
            </a:r>
            <a:r>
              <a:rPr lang="en-GB"/>
              <a:t> to be a natural part of volunteering. </a:t>
            </a:r>
          </a:p>
          <a:p>
            <a:pPr marL="457200" indent="-457200">
              <a:buFont typeface="Arial" panose="020B0604020202020204" pitchFamily="34" charset="0"/>
              <a:buChar char="•"/>
            </a:pPr>
            <a:endParaRPr lang="en-GB"/>
          </a:p>
          <a:p>
            <a:pPr marL="457200" indent="-457200">
              <a:buFont typeface="Arial" panose="020B0604020202020204" pitchFamily="34" charset="0"/>
              <a:buChar char="•"/>
            </a:pPr>
            <a:endParaRPr lang="en-GB"/>
          </a:p>
          <a:p>
            <a:pPr marL="457200" indent="-457200">
              <a:buFont typeface="Arial" panose="020B0604020202020204" pitchFamily="34" charset="0"/>
              <a:buChar char="•"/>
            </a:pPr>
            <a:endParaRPr lang="en-GB"/>
          </a:p>
        </p:txBody>
      </p:sp>
      <p:sp>
        <p:nvSpPr>
          <p:cNvPr id="4" name="Text Placeholder 3">
            <a:extLst>
              <a:ext uri="{FF2B5EF4-FFF2-40B4-BE49-F238E27FC236}">
                <a16:creationId xmlns:a16="http://schemas.microsoft.com/office/drawing/2014/main" id="{DBC7D89C-FD25-4845-A8AA-060A87734E95}"/>
              </a:ext>
            </a:extLst>
          </p:cNvPr>
          <p:cNvSpPr>
            <a:spLocks noGrp="1"/>
          </p:cNvSpPr>
          <p:nvPr>
            <p:ph type="body" sz="quarter" idx="14"/>
          </p:nvPr>
        </p:nvSpPr>
        <p:spPr/>
        <p:txBody>
          <a:bodyPr/>
          <a:lstStyle/>
          <a:p>
            <a:r>
              <a:rPr lang="en-GB"/>
              <a:t>What are we Trying to achieve?</a:t>
            </a:r>
          </a:p>
        </p:txBody>
      </p:sp>
      <p:pic>
        <p:nvPicPr>
          <p:cNvPr id="5" name="Picture 2">
            <a:extLst>
              <a:ext uri="{FF2B5EF4-FFF2-40B4-BE49-F238E27FC236}">
                <a16:creationId xmlns:a16="http://schemas.microsoft.com/office/drawing/2014/main" id="{CAAA4922-2F92-A81C-2EDF-911DFE1BA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689" y="5688689"/>
            <a:ext cx="8181975" cy="1066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9EAF240A-75FF-0CBF-0B98-D8D0282164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689" y="5874425"/>
            <a:ext cx="1590676" cy="6953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3ED86A9-8D75-5088-C024-00F112AD4D8F}"/>
              </a:ext>
            </a:extLst>
          </p:cNvPr>
          <p:cNvPicPr>
            <a:picLocks noChangeAspect="1"/>
          </p:cNvPicPr>
          <p:nvPr/>
        </p:nvPicPr>
        <p:blipFill>
          <a:blip r:embed="rId5"/>
          <a:stretch>
            <a:fillRect/>
          </a:stretch>
        </p:blipFill>
        <p:spPr>
          <a:xfrm>
            <a:off x="10598424" y="349452"/>
            <a:ext cx="1019175" cy="1019175"/>
          </a:xfrm>
          <a:prstGeom prst="rect">
            <a:avLst/>
          </a:prstGeom>
        </p:spPr>
      </p:pic>
    </p:spTree>
    <p:extLst>
      <p:ext uri="{BB962C8B-B14F-4D97-AF65-F5344CB8AC3E}">
        <p14:creationId xmlns:p14="http://schemas.microsoft.com/office/powerpoint/2010/main" val="52776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FE6E8-BA7E-4C07-A086-1446EAD7BD20}"/>
              </a:ext>
            </a:extLst>
          </p:cNvPr>
          <p:cNvSpPr>
            <a:spLocks noGrp="1"/>
          </p:cNvSpPr>
          <p:nvPr>
            <p:ph type="title"/>
          </p:nvPr>
        </p:nvSpPr>
        <p:spPr/>
        <p:txBody>
          <a:bodyPr/>
          <a:lstStyle/>
          <a:p>
            <a:r>
              <a:rPr lang="en-GB"/>
              <a:t>Vision for Volunteering</a:t>
            </a:r>
          </a:p>
        </p:txBody>
      </p:sp>
      <p:sp>
        <p:nvSpPr>
          <p:cNvPr id="3" name="Content Placeholder 2">
            <a:extLst>
              <a:ext uri="{FF2B5EF4-FFF2-40B4-BE49-F238E27FC236}">
                <a16:creationId xmlns:a16="http://schemas.microsoft.com/office/drawing/2014/main" id="{082F8DD0-7B3E-4CEB-8973-F23126A03174}"/>
              </a:ext>
            </a:extLst>
          </p:cNvPr>
          <p:cNvSpPr>
            <a:spLocks noGrp="1"/>
          </p:cNvSpPr>
          <p:nvPr>
            <p:ph idx="1"/>
          </p:nvPr>
        </p:nvSpPr>
        <p:spPr/>
        <p:txBody>
          <a:bodyPr/>
          <a:lstStyle/>
          <a:p>
            <a:pPr marL="457200" indent="-457200">
              <a:buFont typeface="Arial" panose="020B0604020202020204" pitchFamily="34" charset="0"/>
              <a:buChar char="•"/>
            </a:pPr>
            <a:r>
              <a:rPr lang="en-GB"/>
              <a:t>This is </a:t>
            </a:r>
            <a:r>
              <a:rPr lang="en-GB" b="1"/>
              <a:t>just the start</a:t>
            </a:r>
            <a:r>
              <a:rPr lang="en-GB"/>
              <a:t> of our work to build a better future for volunteering. </a:t>
            </a:r>
          </a:p>
          <a:p>
            <a:pPr marL="457200" indent="-457200">
              <a:buFont typeface="Arial" panose="020B0604020202020204" pitchFamily="34" charset="0"/>
              <a:buChar char="•"/>
            </a:pPr>
            <a:r>
              <a:rPr lang="en-GB"/>
              <a:t>We want groups and organisations across the country to come together, to </a:t>
            </a:r>
            <a:r>
              <a:rPr lang="en-GB" b="1"/>
              <a:t>take a lead on creating change</a:t>
            </a:r>
            <a:r>
              <a:rPr lang="en-GB"/>
              <a:t>. </a:t>
            </a:r>
          </a:p>
          <a:p>
            <a:pPr marL="457200" indent="-457200">
              <a:buFont typeface="Arial" panose="020B0604020202020204" pitchFamily="34" charset="0"/>
              <a:buChar char="•"/>
            </a:pPr>
            <a:r>
              <a:rPr lang="en-GB"/>
              <a:t>We will work together to define the next phase of the Vision, setting out how we can </a:t>
            </a:r>
            <a:r>
              <a:rPr lang="en-GB" b="1"/>
              <a:t>make this future a reality</a:t>
            </a:r>
            <a:r>
              <a:rPr lang="en-GB"/>
              <a:t> over the next ten years. </a:t>
            </a:r>
          </a:p>
          <a:p>
            <a:pPr marL="457200" indent="-457200">
              <a:buFont typeface="Arial" panose="020B0604020202020204" pitchFamily="34" charset="0"/>
              <a:buChar char="•"/>
            </a:pPr>
            <a:endParaRPr lang="en-GB"/>
          </a:p>
          <a:p>
            <a:pPr marL="457200" indent="-457200">
              <a:buFont typeface="Arial" panose="020B0604020202020204" pitchFamily="34" charset="0"/>
              <a:buChar char="•"/>
            </a:pPr>
            <a:endParaRPr lang="en-GB"/>
          </a:p>
          <a:p>
            <a:pPr marL="457200" indent="-457200">
              <a:buFont typeface="Arial" panose="020B0604020202020204" pitchFamily="34" charset="0"/>
              <a:buChar char="•"/>
            </a:pPr>
            <a:endParaRPr lang="en-GB"/>
          </a:p>
        </p:txBody>
      </p:sp>
      <p:sp>
        <p:nvSpPr>
          <p:cNvPr id="4" name="Text Placeholder 3">
            <a:extLst>
              <a:ext uri="{FF2B5EF4-FFF2-40B4-BE49-F238E27FC236}">
                <a16:creationId xmlns:a16="http://schemas.microsoft.com/office/drawing/2014/main" id="{DBC7D89C-FD25-4845-A8AA-060A87734E95}"/>
              </a:ext>
            </a:extLst>
          </p:cNvPr>
          <p:cNvSpPr>
            <a:spLocks noGrp="1"/>
          </p:cNvSpPr>
          <p:nvPr>
            <p:ph type="body" sz="quarter" idx="14"/>
          </p:nvPr>
        </p:nvSpPr>
        <p:spPr/>
        <p:txBody>
          <a:bodyPr/>
          <a:lstStyle/>
          <a:p>
            <a:r>
              <a:rPr lang="en-GB"/>
              <a:t>What next?</a:t>
            </a:r>
          </a:p>
        </p:txBody>
      </p:sp>
      <p:pic>
        <p:nvPicPr>
          <p:cNvPr id="5" name="Picture 2">
            <a:extLst>
              <a:ext uri="{FF2B5EF4-FFF2-40B4-BE49-F238E27FC236}">
                <a16:creationId xmlns:a16="http://schemas.microsoft.com/office/drawing/2014/main" id="{CAAA4922-2F92-A81C-2EDF-911DFE1BA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689" y="5688689"/>
            <a:ext cx="8181975" cy="1066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9EAF240A-75FF-0CBF-0B98-D8D0282164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689" y="5874425"/>
            <a:ext cx="1590676" cy="6953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9E220ED-6B9F-9693-75B8-A8882E21DA01}"/>
              </a:ext>
            </a:extLst>
          </p:cNvPr>
          <p:cNvPicPr>
            <a:picLocks noChangeAspect="1"/>
          </p:cNvPicPr>
          <p:nvPr/>
        </p:nvPicPr>
        <p:blipFill>
          <a:blip r:embed="rId5"/>
          <a:stretch>
            <a:fillRect/>
          </a:stretch>
        </p:blipFill>
        <p:spPr>
          <a:xfrm>
            <a:off x="10598424" y="349452"/>
            <a:ext cx="1019175" cy="1019175"/>
          </a:xfrm>
          <a:prstGeom prst="rect">
            <a:avLst/>
          </a:prstGeom>
        </p:spPr>
      </p:pic>
    </p:spTree>
    <p:extLst>
      <p:ext uri="{BB962C8B-B14F-4D97-AF65-F5344CB8AC3E}">
        <p14:creationId xmlns:p14="http://schemas.microsoft.com/office/powerpoint/2010/main" val="254971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FE6E8-BA7E-4C07-A086-1446EAD7BD20}"/>
              </a:ext>
            </a:extLst>
          </p:cNvPr>
          <p:cNvSpPr>
            <a:spLocks noGrp="1"/>
          </p:cNvSpPr>
          <p:nvPr>
            <p:ph type="title"/>
          </p:nvPr>
        </p:nvSpPr>
        <p:spPr/>
        <p:txBody>
          <a:bodyPr/>
          <a:lstStyle/>
          <a:p>
            <a:r>
              <a:rPr lang="en-GB"/>
              <a:t>Vision for Volunteering</a:t>
            </a:r>
          </a:p>
        </p:txBody>
      </p:sp>
      <p:sp>
        <p:nvSpPr>
          <p:cNvPr id="3" name="Content Placeholder 2">
            <a:extLst>
              <a:ext uri="{FF2B5EF4-FFF2-40B4-BE49-F238E27FC236}">
                <a16:creationId xmlns:a16="http://schemas.microsoft.com/office/drawing/2014/main" id="{082F8DD0-7B3E-4CEB-8973-F23126A03174}"/>
              </a:ext>
            </a:extLst>
          </p:cNvPr>
          <p:cNvSpPr>
            <a:spLocks noGrp="1"/>
          </p:cNvSpPr>
          <p:nvPr>
            <p:ph idx="1"/>
          </p:nvPr>
        </p:nvSpPr>
        <p:spPr/>
        <p:txBody>
          <a:bodyPr/>
          <a:lstStyle/>
          <a:p>
            <a:pPr marL="457200" indent="-457200">
              <a:buFont typeface="Arial" panose="020B0604020202020204" pitchFamily="34" charset="0"/>
              <a:buChar char="•"/>
            </a:pPr>
            <a:r>
              <a:rPr lang="en-GB" dirty="0"/>
              <a:t>Covid has widely demonstrated the power of volunteering</a:t>
            </a:r>
          </a:p>
          <a:p>
            <a:pPr marL="457200" indent="-457200">
              <a:buFont typeface="Arial" panose="020B0604020202020204" pitchFamily="34" charset="0"/>
              <a:buChar char="•"/>
            </a:pPr>
            <a:r>
              <a:rPr lang="en-GB" dirty="0"/>
              <a:t>Covid has accelerated changes in volunteering</a:t>
            </a:r>
          </a:p>
          <a:p>
            <a:pPr marL="457200" indent="-457200">
              <a:buFont typeface="Arial" panose="020B0604020202020204" pitchFamily="34" charset="0"/>
              <a:buChar char="•"/>
            </a:pPr>
            <a:r>
              <a:rPr lang="en-GB" dirty="0"/>
              <a:t>Volunteering benefits the individual – and society</a:t>
            </a:r>
          </a:p>
          <a:p>
            <a:pPr marL="457200" indent="-457200">
              <a:buFont typeface="Arial" panose="020B0604020202020204" pitchFamily="34" charset="0"/>
              <a:buChar char="•"/>
            </a:pPr>
            <a:r>
              <a:rPr lang="en-GB" dirty="0"/>
              <a:t>Not everyone is able to volunteer equally. </a:t>
            </a:r>
          </a:p>
          <a:p>
            <a:pPr marL="457200" indent="-457200">
              <a:buFont typeface="Arial" panose="020B0604020202020204" pitchFamily="34" charset="0"/>
              <a:buChar char="•"/>
            </a:pPr>
            <a:r>
              <a:rPr lang="en-GB" dirty="0"/>
              <a:t>Not everyone who volunteers has a positive experience. </a:t>
            </a:r>
          </a:p>
          <a:p>
            <a:pPr marL="457200" indent="-457200">
              <a:buFont typeface="Arial" panose="020B0604020202020204" pitchFamily="34" charset="0"/>
              <a:buChar char="•"/>
            </a:pPr>
            <a:endParaRPr lang="en-GB" dirty="0"/>
          </a:p>
        </p:txBody>
      </p:sp>
      <p:sp>
        <p:nvSpPr>
          <p:cNvPr id="4" name="Text Placeholder 3">
            <a:extLst>
              <a:ext uri="{FF2B5EF4-FFF2-40B4-BE49-F238E27FC236}">
                <a16:creationId xmlns:a16="http://schemas.microsoft.com/office/drawing/2014/main" id="{DBC7D89C-FD25-4845-A8AA-060A87734E95}"/>
              </a:ext>
            </a:extLst>
          </p:cNvPr>
          <p:cNvSpPr>
            <a:spLocks noGrp="1"/>
          </p:cNvSpPr>
          <p:nvPr>
            <p:ph type="body" sz="quarter" idx="14"/>
          </p:nvPr>
        </p:nvSpPr>
        <p:spPr/>
        <p:txBody>
          <a:bodyPr/>
          <a:lstStyle/>
          <a:p>
            <a:r>
              <a:rPr lang="en-GB" dirty="0"/>
              <a:t>Why develop a Vision for Volunteering?</a:t>
            </a:r>
          </a:p>
        </p:txBody>
      </p:sp>
      <p:pic>
        <p:nvPicPr>
          <p:cNvPr id="5" name="Picture 2">
            <a:extLst>
              <a:ext uri="{FF2B5EF4-FFF2-40B4-BE49-F238E27FC236}">
                <a16:creationId xmlns:a16="http://schemas.microsoft.com/office/drawing/2014/main" id="{CAAA4922-2F92-A81C-2EDF-911DFE1BA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689" y="5688689"/>
            <a:ext cx="8181975" cy="1066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9EAF240A-75FF-0CBF-0B98-D8D0282164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689" y="5874425"/>
            <a:ext cx="1590676" cy="6953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6F0E4DF-C127-627F-E9CE-951B43AE4517}"/>
              </a:ext>
            </a:extLst>
          </p:cNvPr>
          <p:cNvPicPr>
            <a:picLocks noChangeAspect="1"/>
          </p:cNvPicPr>
          <p:nvPr/>
        </p:nvPicPr>
        <p:blipFill>
          <a:blip r:embed="rId5"/>
          <a:stretch>
            <a:fillRect/>
          </a:stretch>
        </p:blipFill>
        <p:spPr>
          <a:xfrm>
            <a:off x="10598424" y="349452"/>
            <a:ext cx="1019175" cy="1019175"/>
          </a:xfrm>
          <a:prstGeom prst="rect">
            <a:avLst/>
          </a:prstGeom>
        </p:spPr>
      </p:pic>
    </p:spTree>
    <p:extLst>
      <p:ext uri="{BB962C8B-B14F-4D97-AF65-F5344CB8AC3E}">
        <p14:creationId xmlns:p14="http://schemas.microsoft.com/office/powerpoint/2010/main" val="829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FE6E8-BA7E-4C07-A086-1446EAD7BD20}"/>
              </a:ext>
            </a:extLst>
          </p:cNvPr>
          <p:cNvSpPr>
            <a:spLocks noGrp="1"/>
          </p:cNvSpPr>
          <p:nvPr>
            <p:ph type="title"/>
          </p:nvPr>
        </p:nvSpPr>
        <p:spPr/>
        <p:txBody>
          <a:bodyPr/>
          <a:lstStyle/>
          <a:p>
            <a:r>
              <a:rPr lang="en-GB"/>
              <a:t>Vision for Volunteering</a:t>
            </a:r>
          </a:p>
        </p:txBody>
      </p:sp>
      <p:sp>
        <p:nvSpPr>
          <p:cNvPr id="3" name="Content Placeholder 2">
            <a:extLst>
              <a:ext uri="{FF2B5EF4-FFF2-40B4-BE49-F238E27FC236}">
                <a16:creationId xmlns:a16="http://schemas.microsoft.com/office/drawing/2014/main" id="{082F8DD0-7B3E-4CEB-8973-F23126A03174}"/>
              </a:ext>
            </a:extLst>
          </p:cNvPr>
          <p:cNvSpPr>
            <a:spLocks noGrp="1"/>
          </p:cNvSpPr>
          <p:nvPr>
            <p:ph idx="1"/>
          </p:nvPr>
        </p:nvSpPr>
        <p:spPr>
          <a:xfrm>
            <a:off x="958849" y="2305365"/>
            <a:ext cx="10814038" cy="4248448"/>
          </a:xfrm>
        </p:spPr>
        <p:txBody>
          <a:bodyPr/>
          <a:lstStyle/>
          <a:p>
            <a:pPr marL="457200" indent="-457200">
              <a:buFont typeface="Arial" panose="020B0604020202020204" pitchFamily="34" charset="0"/>
              <a:buChar char="•"/>
            </a:pPr>
            <a:r>
              <a:rPr lang="en-GB" dirty="0"/>
              <a:t>Steering group of voluntary organisations, government and public </a:t>
            </a:r>
            <a:r>
              <a:rPr lang="en-GB" dirty="0" err="1"/>
              <a:t>serices</a:t>
            </a:r>
            <a:endParaRPr lang="en-GB" dirty="0"/>
          </a:p>
          <a:p>
            <a:pPr marL="457200" indent="-457200">
              <a:buFont typeface="Arial" panose="020B0604020202020204" pitchFamily="34" charset="0"/>
              <a:buChar char="•"/>
            </a:pPr>
            <a:r>
              <a:rPr lang="en-GB" dirty="0"/>
              <a:t>14 workshops</a:t>
            </a:r>
          </a:p>
          <a:p>
            <a:pPr marL="457200" indent="-457200">
              <a:buFont typeface="Arial" panose="020B0604020202020204" pitchFamily="34" charset="0"/>
              <a:buChar char="•"/>
            </a:pPr>
            <a:r>
              <a:rPr lang="en-GB" dirty="0"/>
              <a:t>350 people</a:t>
            </a:r>
          </a:p>
          <a:p>
            <a:pPr marL="457200" indent="-457200">
              <a:buFont typeface="Arial" panose="020B0604020202020204" pitchFamily="34" charset="0"/>
              <a:buChar char="•"/>
            </a:pPr>
            <a:r>
              <a:rPr lang="en-GB" dirty="0"/>
              <a:t>43 written submissions</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p:txBody>
      </p:sp>
      <p:sp>
        <p:nvSpPr>
          <p:cNvPr id="4" name="Text Placeholder 3">
            <a:extLst>
              <a:ext uri="{FF2B5EF4-FFF2-40B4-BE49-F238E27FC236}">
                <a16:creationId xmlns:a16="http://schemas.microsoft.com/office/drawing/2014/main" id="{DBC7D89C-FD25-4845-A8AA-060A87734E95}"/>
              </a:ext>
            </a:extLst>
          </p:cNvPr>
          <p:cNvSpPr>
            <a:spLocks noGrp="1"/>
          </p:cNvSpPr>
          <p:nvPr>
            <p:ph type="body" sz="quarter" idx="14"/>
          </p:nvPr>
        </p:nvSpPr>
        <p:spPr/>
        <p:txBody>
          <a:bodyPr/>
          <a:lstStyle/>
          <a:p>
            <a:r>
              <a:rPr lang="en-GB"/>
              <a:t>How did we get here?</a:t>
            </a:r>
          </a:p>
        </p:txBody>
      </p:sp>
      <p:pic>
        <p:nvPicPr>
          <p:cNvPr id="5" name="Picture 2">
            <a:extLst>
              <a:ext uri="{FF2B5EF4-FFF2-40B4-BE49-F238E27FC236}">
                <a16:creationId xmlns:a16="http://schemas.microsoft.com/office/drawing/2014/main" id="{CAAA4922-2F92-A81C-2EDF-911DFE1BA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689" y="5688689"/>
            <a:ext cx="8181975" cy="1066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9EAF240A-75FF-0CBF-0B98-D8D0282164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689" y="5874425"/>
            <a:ext cx="1590676" cy="6953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3E614F4-9A34-BCCF-B279-A5F333419EAB}"/>
              </a:ext>
            </a:extLst>
          </p:cNvPr>
          <p:cNvPicPr>
            <a:picLocks noChangeAspect="1"/>
          </p:cNvPicPr>
          <p:nvPr/>
        </p:nvPicPr>
        <p:blipFill>
          <a:blip r:embed="rId5"/>
          <a:stretch>
            <a:fillRect/>
          </a:stretch>
        </p:blipFill>
        <p:spPr>
          <a:xfrm>
            <a:off x="10598424" y="349452"/>
            <a:ext cx="1019175" cy="1019175"/>
          </a:xfrm>
          <a:prstGeom prst="rect">
            <a:avLst/>
          </a:prstGeom>
        </p:spPr>
      </p:pic>
    </p:spTree>
    <p:extLst>
      <p:ext uri="{BB962C8B-B14F-4D97-AF65-F5344CB8AC3E}">
        <p14:creationId xmlns:p14="http://schemas.microsoft.com/office/powerpoint/2010/main" val="418324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FE6E8-BA7E-4C07-A086-1446EAD7BD20}"/>
              </a:ext>
            </a:extLst>
          </p:cNvPr>
          <p:cNvSpPr>
            <a:spLocks noGrp="1"/>
          </p:cNvSpPr>
          <p:nvPr>
            <p:ph type="title"/>
          </p:nvPr>
        </p:nvSpPr>
        <p:spPr/>
        <p:txBody>
          <a:bodyPr/>
          <a:lstStyle/>
          <a:p>
            <a:r>
              <a:rPr lang="en-GB"/>
              <a:t>Vision for Volunteering</a:t>
            </a:r>
          </a:p>
        </p:txBody>
      </p:sp>
      <p:sp>
        <p:nvSpPr>
          <p:cNvPr id="4" name="Text Placeholder 3">
            <a:extLst>
              <a:ext uri="{FF2B5EF4-FFF2-40B4-BE49-F238E27FC236}">
                <a16:creationId xmlns:a16="http://schemas.microsoft.com/office/drawing/2014/main" id="{DBC7D89C-FD25-4845-A8AA-060A87734E95}"/>
              </a:ext>
            </a:extLst>
          </p:cNvPr>
          <p:cNvSpPr>
            <a:spLocks noGrp="1"/>
          </p:cNvSpPr>
          <p:nvPr>
            <p:ph type="body" sz="quarter" idx="14"/>
          </p:nvPr>
        </p:nvSpPr>
        <p:spPr/>
        <p:txBody>
          <a:bodyPr/>
          <a:lstStyle/>
          <a:p>
            <a:r>
              <a:rPr lang="en-GB" dirty="0"/>
              <a:t>How did we get here?</a:t>
            </a:r>
          </a:p>
        </p:txBody>
      </p:sp>
      <p:pic>
        <p:nvPicPr>
          <p:cNvPr id="5" name="Picture 2">
            <a:extLst>
              <a:ext uri="{FF2B5EF4-FFF2-40B4-BE49-F238E27FC236}">
                <a16:creationId xmlns:a16="http://schemas.microsoft.com/office/drawing/2014/main" id="{CAAA4922-2F92-A81C-2EDF-911DFE1BA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689" y="5688689"/>
            <a:ext cx="8181975" cy="1066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9EAF240A-75FF-0CBF-0B98-D8D0282164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689" y="5874425"/>
            <a:ext cx="1590676" cy="6953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C089580-9FCF-4536-651F-0DD9EA446DE1}"/>
              </a:ext>
            </a:extLst>
          </p:cNvPr>
          <p:cNvPicPr>
            <a:picLocks noChangeAspect="1"/>
          </p:cNvPicPr>
          <p:nvPr/>
        </p:nvPicPr>
        <p:blipFill>
          <a:blip r:embed="rId5"/>
          <a:stretch>
            <a:fillRect/>
          </a:stretch>
        </p:blipFill>
        <p:spPr>
          <a:xfrm>
            <a:off x="10598424" y="349452"/>
            <a:ext cx="1019175" cy="1019175"/>
          </a:xfrm>
          <a:prstGeom prst="rect">
            <a:avLst/>
          </a:prstGeom>
        </p:spPr>
      </p:pic>
      <p:pic>
        <p:nvPicPr>
          <p:cNvPr id="13" name="Content Placeholder 12" descr="Diagram&#10;&#10;Description automatically generated">
            <a:extLst>
              <a:ext uri="{FF2B5EF4-FFF2-40B4-BE49-F238E27FC236}">
                <a16:creationId xmlns:a16="http://schemas.microsoft.com/office/drawing/2014/main" id="{1AAA5819-90CE-4A0A-A838-14FE8691F16D}"/>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2032059" y="1762398"/>
            <a:ext cx="7550029" cy="4248150"/>
          </a:xfrm>
        </p:spPr>
      </p:pic>
    </p:spTree>
    <p:extLst>
      <p:ext uri="{BB962C8B-B14F-4D97-AF65-F5344CB8AC3E}">
        <p14:creationId xmlns:p14="http://schemas.microsoft.com/office/powerpoint/2010/main" val="119689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FE6E8-BA7E-4C07-A086-1446EAD7BD20}"/>
              </a:ext>
            </a:extLst>
          </p:cNvPr>
          <p:cNvSpPr>
            <a:spLocks noGrp="1"/>
          </p:cNvSpPr>
          <p:nvPr>
            <p:ph type="title"/>
          </p:nvPr>
        </p:nvSpPr>
        <p:spPr/>
        <p:txBody>
          <a:bodyPr/>
          <a:lstStyle/>
          <a:p>
            <a:r>
              <a:rPr lang="en-GB"/>
              <a:t>Vision for Volunteering</a:t>
            </a:r>
          </a:p>
        </p:txBody>
      </p:sp>
      <p:sp>
        <p:nvSpPr>
          <p:cNvPr id="3" name="Content Placeholder 2">
            <a:extLst>
              <a:ext uri="{FF2B5EF4-FFF2-40B4-BE49-F238E27FC236}">
                <a16:creationId xmlns:a16="http://schemas.microsoft.com/office/drawing/2014/main" id="{082F8DD0-7B3E-4CEB-8973-F23126A03174}"/>
              </a:ext>
            </a:extLst>
          </p:cNvPr>
          <p:cNvSpPr>
            <a:spLocks noGrp="1"/>
          </p:cNvSpPr>
          <p:nvPr>
            <p:ph idx="1"/>
          </p:nvPr>
        </p:nvSpPr>
        <p:spPr>
          <a:xfrm>
            <a:off x="958862" y="1988840"/>
            <a:ext cx="10471138" cy="4248448"/>
          </a:xfrm>
        </p:spPr>
        <p:txBody>
          <a:bodyPr/>
          <a:lstStyle/>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p:txBody>
      </p:sp>
      <p:sp>
        <p:nvSpPr>
          <p:cNvPr id="4" name="Text Placeholder 3">
            <a:extLst>
              <a:ext uri="{FF2B5EF4-FFF2-40B4-BE49-F238E27FC236}">
                <a16:creationId xmlns:a16="http://schemas.microsoft.com/office/drawing/2014/main" id="{DBC7D89C-FD25-4845-A8AA-060A87734E95}"/>
              </a:ext>
            </a:extLst>
          </p:cNvPr>
          <p:cNvSpPr>
            <a:spLocks noGrp="1"/>
          </p:cNvSpPr>
          <p:nvPr>
            <p:ph type="body" sz="quarter" idx="14"/>
          </p:nvPr>
        </p:nvSpPr>
        <p:spPr/>
        <p:txBody>
          <a:bodyPr/>
          <a:lstStyle/>
          <a:p>
            <a:r>
              <a:rPr lang="en-GB" dirty="0"/>
              <a:t>NCVO’s roles</a:t>
            </a:r>
          </a:p>
        </p:txBody>
      </p:sp>
      <p:pic>
        <p:nvPicPr>
          <p:cNvPr id="5" name="Picture 2">
            <a:extLst>
              <a:ext uri="{FF2B5EF4-FFF2-40B4-BE49-F238E27FC236}">
                <a16:creationId xmlns:a16="http://schemas.microsoft.com/office/drawing/2014/main" id="{CAAA4922-2F92-A81C-2EDF-911DFE1BA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689" y="5688689"/>
            <a:ext cx="8181975" cy="1066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9EAF240A-75FF-0CBF-0B98-D8D0282164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689" y="5874425"/>
            <a:ext cx="1590676" cy="6953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8B52443-2DB9-5383-F26C-EC5AA52B9208}"/>
              </a:ext>
            </a:extLst>
          </p:cNvPr>
          <p:cNvPicPr>
            <a:picLocks noChangeAspect="1"/>
          </p:cNvPicPr>
          <p:nvPr/>
        </p:nvPicPr>
        <p:blipFill>
          <a:blip r:embed="rId5"/>
          <a:stretch>
            <a:fillRect/>
          </a:stretch>
        </p:blipFill>
        <p:spPr>
          <a:xfrm>
            <a:off x="10598424" y="349452"/>
            <a:ext cx="1019175" cy="1019175"/>
          </a:xfrm>
          <a:prstGeom prst="rect">
            <a:avLst/>
          </a:prstGeom>
        </p:spPr>
      </p:pic>
      <p:pic>
        <p:nvPicPr>
          <p:cNvPr id="9" name="Picture 8" descr="A picture containing text, screenshot, businesscard, clipart&#10;&#10;Description automatically generated">
            <a:extLst>
              <a:ext uri="{FF2B5EF4-FFF2-40B4-BE49-F238E27FC236}">
                <a16:creationId xmlns:a16="http://schemas.microsoft.com/office/drawing/2014/main" id="{4DDBCC2B-76E8-4746-8ED9-394CF9214003}"/>
              </a:ext>
            </a:extLst>
          </p:cNvPr>
          <p:cNvPicPr>
            <a:picLocks noChangeAspect="1"/>
          </p:cNvPicPr>
          <p:nvPr/>
        </p:nvPicPr>
        <p:blipFill rotWithShape="1">
          <a:blip r:embed="rId6">
            <a:extLst>
              <a:ext uri="{28A0092B-C50C-407E-A947-70E740481C1C}">
                <a14:useLocalDpi xmlns:a14="http://schemas.microsoft.com/office/drawing/2010/main" val="0"/>
              </a:ext>
            </a:extLst>
          </a:blip>
          <a:srcRect t="-208" r="48214" b="50543"/>
          <a:stretch/>
        </p:blipFill>
        <p:spPr>
          <a:xfrm>
            <a:off x="3657364" y="1628539"/>
            <a:ext cx="5074134" cy="1459678"/>
          </a:xfrm>
          <a:prstGeom prst="rect">
            <a:avLst/>
          </a:prstGeom>
        </p:spPr>
      </p:pic>
      <p:pic>
        <p:nvPicPr>
          <p:cNvPr id="10" name="Picture 9" descr="A picture containing text, screenshot, businesscard, clipart&#10;&#10;Description automatically generated">
            <a:extLst>
              <a:ext uri="{FF2B5EF4-FFF2-40B4-BE49-F238E27FC236}">
                <a16:creationId xmlns:a16="http://schemas.microsoft.com/office/drawing/2014/main" id="{FAF19DBE-2029-414A-9E23-218B00FDEF27}"/>
              </a:ext>
            </a:extLst>
          </p:cNvPr>
          <p:cNvPicPr>
            <a:picLocks noChangeAspect="1"/>
          </p:cNvPicPr>
          <p:nvPr/>
        </p:nvPicPr>
        <p:blipFill rotWithShape="1">
          <a:blip r:embed="rId6">
            <a:extLst>
              <a:ext uri="{28A0092B-C50C-407E-A947-70E740481C1C}">
                <a14:useLocalDpi xmlns:a14="http://schemas.microsoft.com/office/drawing/2010/main" val="0"/>
              </a:ext>
            </a:extLst>
          </a:blip>
          <a:srcRect l="49498" t="-476" r="143" b="55714"/>
          <a:stretch/>
        </p:blipFill>
        <p:spPr>
          <a:xfrm>
            <a:off x="3752115" y="3048014"/>
            <a:ext cx="4832880" cy="1293755"/>
          </a:xfrm>
          <a:prstGeom prst="rect">
            <a:avLst/>
          </a:prstGeom>
        </p:spPr>
      </p:pic>
      <p:pic>
        <p:nvPicPr>
          <p:cNvPr id="11" name="Picture 10" descr="A picture containing text, screenshot, businesscard, clipart&#10;&#10;Description automatically generated">
            <a:extLst>
              <a:ext uri="{FF2B5EF4-FFF2-40B4-BE49-F238E27FC236}">
                <a16:creationId xmlns:a16="http://schemas.microsoft.com/office/drawing/2014/main" id="{898F3A27-1336-439C-B1B7-3F6FA2A36D37}"/>
              </a:ext>
            </a:extLst>
          </p:cNvPr>
          <p:cNvPicPr>
            <a:picLocks noChangeAspect="1"/>
          </p:cNvPicPr>
          <p:nvPr/>
        </p:nvPicPr>
        <p:blipFill rotWithShape="1">
          <a:blip r:embed="rId6">
            <a:extLst>
              <a:ext uri="{28A0092B-C50C-407E-A947-70E740481C1C}">
                <a14:useLocalDpi xmlns:a14="http://schemas.microsoft.com/office/drawing/2010/main" val="0"/>
              </a:ext>
            </a:extLst>
          </a:blip>
          <a:srcRect t="45238" r="48281" b="5810"/>
          <a:stretch/>
        </p:blipFill>
        <p:spPr>
          <a:xfrm>
            <a:off x="3655490" y="4309417"/>
            <a:ext cx="4832880" cy="1379272"/>
          </a:xfrm>
          <a:prstGeom prst="rect">
            <a:avLst/>
          </a:prstGeom>
        </p:spPr>
      </p:pic>
    </p:spTree>
    <p:extLst>
      <p:ext uri="{BB962C8B-B14F-4D97-AF65-F5344CB8AC3E}">
        <p14:creationId xmlns:p14="http://schemas.microsoft.com/office/powerpoint/2010/main" val="103696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AECF51-D644-4D53-A40E-9ECB5F4BD44C}"/>
              </a:ext>
            </a:extLst>
          </p:cNvPr>
          <p:cNvSpPr>
            <a:spLocks noGrp="1"/>
          </p:cNvSpPr>
          <p:nvPr>
            <p:ph type="title"/>
          </p:nvPr>
        </p:nvSpPr>
        <p:spPr/>
        <p:txBody>
          <a:bodyPr/>
          <a:lstStyle/>
          <a:p>
            <a:r>
              <a:rPr lang="en-GB"/>
              <a:t>Introducing the vision for volunteering </a:t>
            </a:r>
          </a:p>
        </p:txBody>
      </p:sp>
      <p:sp>
        <p:nvSpPr>
          <p:cNvPr id="6" name="Text Placeholder 5">
            <a:extLst>
              <a:ext uri="{FF2B5EF4-FFF2-40B4-BE49-F238E27FC236}">
                <a16:creationId xmlns:a16="http://schemas.microsoft.com/office/drawing/2014/main" id="{037F7D05-AF48-4FBF-8F5D-CEE1A57BE361}"/>
              </a:ext>
            </a:extLst>
          </p:cNvPr>
          <p:cNvSpPr>
            <a:spLocks noGrp="1"/>
          </p:cNvSpPr>
          <p:nvPr>
            <p:ph type="body" idx="1"/>
          </p:nvPr>
        </p:nvSpPr>
        <p:spPr>
          <a:xfrm>
            <a:off x="960000" y="1867330"/>
            <a:ext cx="8729690" cy="1224137"/>
          </a:xfrm>
        </p:spPr>
        <p:txBody>
          <a:bodyPr/>
          <a:lstStyle/>
          <a:p>
            <a:r>
              <a:rPr lang="en-GB" sz="3400" dirty="0">
                <a:latin typeface="Calibri Light"/>
                <a:cs typeface="Calibri Light"/>
              </a:rPr>
              <a:t>Paul reddish, </a:t>
            </a:r>
            <a:r>
              <a:rPr lang="en-GB" sz="3400" dirty="0" err="1">
                <a:latin typeface="Calibri Light"/>
                <a:cs typeface="Calibri Light"/>
              </a:rPr>
              <a:t>ceO</a:t>
            </a:r>
            <a:r>
              <a:rPr lang="en-GB" sz="3400" dirty="0">
                <a:latin typeface="Calibri Light"/>
                <a:cs typeface="Calibri Light"/>
              </a:rPr>
              <a:t>, volunteering matters</a:t>
            </a:r>
          </a:p>
          <a:p>
            <a:endParaRPr lang="en-GB" dirty="0"/>
          </a:p>
        </p:txBody>
      </p:sp>
    </p:spTree>
    <p:extLst>
      <p:ext uri="{BB962C8B-B14F-4D97-AF65-F5344CB8AC3E}">
        <p14:creationId xmlns:p14="http://schemas.microsoft.com/office/powerpoint/2010/main" val="3595563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CVO_PowerPoint Template">
  <a:themeElements>
    <a:clrScheme name="NCVO Colours">
      <a:dk1>
        <a:sysClr val="windowText" lastClr="000000"/>
      </a:dk1>
      <a:lt1>
        <a:sysClr val="window" lastClr="FFFFFF"/>
      </a:lt1>
      <a:dk2>
        <a:srgbClr val="05283A"/>
      </a:dk2>
      <a:lt2>
        <a:srgbClr val="522A6B"/>
      </a:lt2>
      <a:accent1>
        <a:srgbClr val="BCBEB5"/>
      </a:accent1>
      <a:accent2>
        <a:srgbClr val="4F276D"/>
      </a:accent2>
      <a:accent3>
        <a:srgbClr val="FFF9B3"/>
      </a:accent3>
      <a:accent4>
        <a:srgbClr val="FFF03C"/>
      </a:accent4>
      <a:accent5>
        <a:srgbClr val="E4E5E1"/>
      </a:accent5>
      <a:accent6>
        <a:srgbClr val="F1F2F0"/>
      </a:accent6>
      <a:hlink>
        <a:srgbClr val="0000FF"/>
      </a:hlink>
      <a:folHlink>
        <a:srgbClr val="800080"/>
      </a:folHlink>
    </a:clrScheme>
    <a:fontScheme name="NCVO Fonts">
      <a:majorFont>
        <a:latin typeface="Verlag Black"/>
        <a:ea typeface=""/>
        <a:cs typeface=""/>
      </a:majorFont>
      <a:minorFont>
        <a:latin typeface="Brandon Grotesqu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t" anchorCtr="0"/>
      <a:lstStyle>
        <a:defPPr>
          <a:defRPr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z="2100" dirty="0" smtClean="0"/>
        </a:defPPr>
      </a:lstStyle>
    </a:txDef>
  </a:objectDefaults>
  <a:extraClrSchemeLst/>
  <a:extLst>
    <a:ext uri="{05A4C25C-085E-4340-85A3-A5531E510DB2}">
      <thm15:themeFamily xmlns:thm15="http://schemas.microsoft.com/office/thememl/2012/main" name="NCVO PowerPoint - widescreen - brand fonts" id="{F51ACD0C-56B5-49A8-BCB4-D24232287C62}" vid="{6BDF8A6A-D1B9-4750-839F-B975815AB1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NCVO_PowerPoint Template">
  <a:themeElements>
    <a:clrScheme name="NCVO Colours">
      <a:dk1>
        <a:sysClr val="windowText" lastClr="000000"/>
      </a:dk1>
      <a:lt1>
        <a:sysClr val="window" lastClr="FFFFFF"/>
      </a:lt1>
      <a:dk2>
        <a:srgbClr val="05283A"/>
      </a:dk2>
      <a:lt2>
        <a:srgbClr val="522A6B"/>
      </a:lt2>
      <a:accent1>
        <a:srgbClr val="BCBEB5"/>
      </a:accent1>
      <a:accent2>
        <a:srgbClr val="4F276D"/>
      </a:accent2>
      <a:accent3>
        <a:srgbClr val="FFF9B3"/>
      </a:accent3>
      <a:accent4>
        <a:srgbClr val="FFF03C"/>
      </a:accent4>
      <a:accent5>
        <a:srgbClr val="E4E5E1"/>
      </a:accent5>
      <a:accent6>
        <a:srgbClr val="F1F2F0"/>
      </a:accent6>
      <a:hlink>
        <a:srgbClr val="0000FF"/>
      </a:hlink>
      <a:folHlink>
        <a:srgbClr val="800080"/>
      </a:folHlink>
    </a:clrScheme>
    <a:fontScheme name="NCVO Fonts">
      <a:majorFont>
        <a:latin typeface="Verlag Black"/>
        <a:ea typeface=""/>
        <a:cs typeface=""/>
      </a:majorFont>
      <a:minorFont>
        <a:latin typeface="Brandon Grotesqu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t" anchorCtr="0"/>
      <a:lstStyle>
        <a:defPPr>
          <a:defRPr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z="2100" dirty="0" smtClean="0"/>
        </a:defPPr>
      </a:lstStyle>
    </a:txDef>
  </a:objectDefaults>
  <a:extraClrSchemeLst/>
  <a:extLst>
    <a:ext uri="{05A4C25C-085E-4340-85A3-A5531E510DB2}">
      <thm15:themeFamily xmlns:thm15="http://schemas.microsoft.com/office/thememl/2012/main" name="NCVO PowerPoint - widescreen - brand fonts" id="{F51ACD0C-56B5-49A8-BCB4-D24232287C62}" vid="{6BDF8A6A-D1B9-4750-839F-B975815AB1C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4193</Words>
  <Application>Microsoft Office PowerPoint</Application>
  <PresentationFormat>Widescreen</PresentationFormat>
  <Paragraphs>440</Paragraphs>
  <Slides>44</Slides>
  <Notes>40</Notes>
  <HiddenSlides>8</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44</vt:i4>
      </vt:variant>
    </vt:vector>
  </HeadingPairs>
  <TitlesOfParts>
    <vt:vector size="54" baseType="lpstr">
      <vt:lpstr>Arial</vt:lpstr>
      <vt:lpstr>Brandon Grotesque Light</vt:lpstr>
      <vt:lpstr>Calibri</vt:lpstr>
      <vt:lpstr>Calibri Light</vt:lpstr>
      <vt:lpstr>Lato</vt:lpstr>
      <vt:lpstr>Nexa Book</vt:lpstr>
      <vt:lpstr>Verlag Black</vt:lpstr>
      <vt:lpstr>NCVO_PowerPoint Template</vt:lpstr>
      <vt:lpstr>Office Theme</vt:lpstr>
      <vt:lpstr>1_NCVO_PowerPoint Template</vt:lpstr>
      <vt:lpstr>National volunteering forum  vision for volunteering:  online launch    10 may 2022 </vt:lpstr>
      <vt:lpstr>PowerPoint Presentation</vt:lpstr>
      <vt:lpstr>National volunteering forum </vt:lpstr>
      <vt:lpstr>Introducing the vision for volunteering </vt:lpstr>
      <vt:lpstr>Vision for Volunteering</vt:lpstr>
      <vt:lpstr>Vision for Volunteering</vt:lpstr>
      <vt:lpstr>Vision for Volunteering</vt:lpstr>
      <vt:lpstr>Vision for Volunteering</vt:lpstr>
      <vt:lpstr>Introducing the vision for volunteering </vt:lpstr>
      <vt:lpstr>Vision for Volunteering</vt:lpstr>
      <vt:lpstr>Vision for Volunteering</vt:lpstr>
      <vt:lpstr>PowerPoint Presentation</vt:lpstr>
      <vt:lpstr>PowerPoint Presentation</vt:lpstr>
      <vt:lpstr>Vision for volunteering</vt:lpstr>
      <vt:lpstr>Active communities network </vt:lpstr>
      <vt:lpstr>PowerPoint Presentation</vt:lpstr>
      <vt:lpstr>PowerPoint Presentation</vt:lpstr>
      <vt:lpstr>PowerPoint Presentation</vt:lpstr>
      <vt:lpstr>Adaptability </vt:lpstr>
      <vt:lpstr>Culture</vt:lpstr>
      <vt:lpstr>Community action network</vt:lpstr>
      <vt:lpstr>Vision for volunteering </vt:lpstr>
      <vt:lpstr>Voice4change england </vt:lpstr>
      <vt:lpstr>Vision for volunteering </vt:lpstr>
      <vt:lpstr>Break – 10 mins  </vt:lpstr>
      <vt:lpstr>Group discussions</vt:lpstr>
      <vt:lpstr>Group discussions</vt:lpstr>
      <vt:lpstr>The Vision themes</vt:lpstr>
      <vt:lpstr>The Vision themes</vt:lpstr>
      <vt:lpstr>The Vision themes</vt:lpstr>
      <vt:lpstr>The Vision themes</vt:lpstr>
      <vt:lpstr>The Vision themes</vt:lpstr>
      <vt:lpstr>The Vision themes</vt:lpstr>
      <vt:lpstr>Group discussions</vt:lpstr>
      <vt:lpstr>Q&amp;a</vt:lpstr>
      <vt:lpstr>Vision for volunteering: Next steps</vt:lpstr>
      <vt:lpstr>Vision for volunteering</vt:lpstr>
      <vt:lpstr>PowerPoint Presentation</vt:lpstr>
      <vt:lpstr>Vision for Volunteering</vt:lpstr>
      <vt:lpstr>Vision for Volunteering</vt:lpstr>
      <vt:lpstr>Vision for Volunteering</vt:lpstr>
      <vt:lpstr>Vision for Volunteering</vt:lpstr>
      <vt:lpstr>Vision for Volunteering</vt:lpstr>
      <vt:lpstr>Vision for Volunteering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road ahead 2022 COMMUNITIES AND LOCALISM; EQUITY, DIVERSITY AND INCLUSION (EDI); AND CULTURE WARS – WHAT NEXT?   26th April 2022</dc:title>
  <dc:creator>Nick Snow</dc:creator>
  <cp:lastModifiedBy>Nick Snow</cp:lastModifiedBy>
  <cp:revision>5</cp:revision>
  <dcterms:created xsi:type="dcterms:W3CDTF">2022-04-25T14:59:36Z</dcterms:created>
  <dcterms:modified xsi:type="dcterms:W3CDTF">2022-05-10T13:03:08Z</dcterms:modified>
</cp:coreProperties>
</file>